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85"/>
  </p:notesMasterIdLst>
  <p:sldIdLst>
    <p:sldId id="393" r:id="rId3"/>
    <p:sldId id="364" r:id="rId4"/>
    <p:sldId id="392" r:id="rId5"/>
    <p:sldId id="407" r:id="rId6"/>
    <p:sldId id="371" r:id="rId7"/>
    <p:sldId id="365" r:id="rId8"/>
    <p:sldId id="375" r:id="rId9"/>
    <p:sldId id="367" r:id="rId10"/>
    <p:sldId id="374" r:id="rId11"/>
    <p:sldId id="366" r:id="rId12"/>
    <p:sldId id="376" r:id="rId13"/>
    <p:sldId id="368" r:id="rId14"/>
    <p:sldId id="377" r:id="rId15"/>
    <p:sldId id="369" r:id="rId16"/>
    <p:sldId id="378" r:id="rId17"/>
    <p:sldId id="363" r:id="rId18"/>
    <p:sldId id="379" r:id="rId19"/>
    <p:sldId id="380" r:id="rId20"/>
    <p:sldId id="381" r:id="rId21"/>
    <p:sldId id="382" r:id="rId22"/>
    <p:sldId id="304" r:id="rId23"/>
    <p:sldId id="333" r:id="rId24"/>
    <p:sldId id="334" r:id="rId25"/>
    <p:sldId id="335" r:id="rId26"/>
    <p:sldId id="336" r:id="rId27"/>
    <p:sldId id="341" r:id="rId28"/>
    <p:sldId id="305" r:id="rId29"/>
    <p:sldId id="338" r:id="rId30"/>
    <p:sldId id="339" r:id="rId31"/>
    <p:sldId id="340" r:id="rId32"/>
    <p:sldId id="306" r:id="rId33"/>
    <p:sldId id="354" r:id="rId34"/>
    <p:sldId id="342" r:id="rId35"/>
    <p:sldId id="344" r:id="rId36"/>
    <p:sldId id="343" r:id="rId37"/>
    <p:sldId id="307" r:id="rId38"/>
    <p:sldId id="345" r:id="rId39"/>
    <p:sldId id="346" r:id="rId40"/>
    <p:sldId id="347" r:id="rId41"/>
    <p:sldId id="308" r:id="rId42"/>
    <p:sldId id="348" r:id="rId43"/>
    <p:sldId id="349" r:id="rId44"/>
    <p:sldId id="384" r:id="rId45"/>
    <p:sldId id="385" r:id="rId46"/>
    <p:sldId id="386" r:id="rId47"/>
    <p:sldId id="387" r:id="rId48"/>
    <p:sldId id="389" r:id="rId49"/>
    <p:sldId id="388" r:id="rId50"/>
    <p:sldId id="390" r:id="rId51"/>
    <p:sldId id="391" r:id="rId52"/>
    <p:sldId id="395" r:id="rId53"/>
    <p:sldId id="373" r:id="rId54"/>
    <p:sldId id="408" r:id="rId55"/>
    <p:sldId id="406" r:id="rId56"/>
    <p:sldId id="400" r:id="rId57"/>
    <p:sldId id="405" r:id="rId58"/>
    <p:sldId id="401" r:id="rId59"/>
    <p:sldId id="402" r:id="rId60"/>
    <p:sldId id="404" r:id="rId61"/>
    <p:sldId id="409" r:id="rId62"/>
    <p:sldId id="329" r:id="rId63"/>
    <p:sldId id="311" r:id="rId64"/>
    <p:sldId id="312" r:id="rId65"/>
    <p:sldId id="313" r:id="rId66"/>
    <p:sldId id="383" r:id="rId67"/>
    <p:sldId id="315" r:id="rId68"/>
    <p:sldId id="351" r:id="rId69"/>
    <p:sldId id="316" r:id="rId70"/>
    <p:sldId id="317" r:id="rId71"/>
    <p:sldId id="318" r:id="rId72"/>
    <p:sldId id="320" r:id="rId73"/>
    <p:sldId id="319" r:id="rId74"/>
    <p:sldId id="321" r:id="rId75"/>
    <p:sldId id="322" r:id="rId76"/>
    <p:sldId id="323" r:id="rId77"/>
    <p:sldId id="324" r:id="rId78"/>
    <p:sldId id="325" r:id="rId79"/>
    <p:sldId id="397" r:id="rId80"/>
    <p:sldId id="398" r:id="rId81"/>
    <p:sldId id="327" r:id="rId82"/>
    <p:sldId id="396" r:id="rId83"/>
    <p:sldId id="328"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gbuchiekwe, Nkiruka" initials="NO"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2F2F2"/>
    <a:srgbClr val="000000"/>
    <a:srgbClr val="2E6BB4"/>
    <a:srgbClr val="0D0D0D"/>
    <a:srgbClr val="D9D9D9"/>
    <a:srgbClr val="89A6C1"/>
    <a:srgbClr val="A6A6A6"/>
    <a:srgbClr val="7B929D"/>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25" autoAdjust="0"/>
    <p:restoredTop sz="94316" autoAdjust="0"/>
  </p:normalViewPr>
  <p:slideViewPr>
    <p:cSldViewPr>
      <p:cViewPr varScale="1">
        <p:scale>
          <a:sx n="65" d="100"/>
          <a:sy n="65" d="100"/>
        </p:scale>
        <p:origin x="62" y="4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commentAuthors" Target="commentAuthor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8BD21D5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40-EC42-11CE-9E0D-00AA006002F3}" ax:persistence="persistStorage" r:id="rId1"/>
</file>

<file path=ppt/activeX/activeX5.xml><?xml version="1.0" encoding="utf-8"?>
<ax:ocx xmlns:ax="http://schemas.microsoft.com/office/2006/activeX" xmlns:r="http://schemas.openxmlformats.org/officeDocument/2006/relationships" ax:classid="{8BD21D40-EC42-11CE-9E0D-00AA006002F3}" ax:persistence="persistStorage" r:id="rId1"/>
</file>

<file path=ppt/activeX/activeX6.xml><?xml version="1.0" encoding="utf-8"?>
<ax:ocx xmlns:ax="http://schemas.microsoft.com/office/2006/activeX" xmlns:r="http://schemas.openxmlformats.org/officeDocument/2006/relationships" ax:classid="{8BD21D40-EC42-11CE-9E0D-00AA006002F3}" ax:persistence="persistStorage" r:id="rId1"/>
</file>

<file path=ppt/activeX/activeX7.xml><?xml version="1.0" encoding="utf-8"?>
<ax:ocx xmlns:ax="http://schemas.microsoft.com/office/2006/activeX" xmlns:r="http://schemas.openxmlformats.org/officeDocument/2006/relationships" ax:classid="{8BD21D40-EC42-11CE-9E0D-00AA006002F3}"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35A583-1032-4A4A-912B-6A2980213F38}" type="datetimeFigureOut">
              <a:rPr lang="en-US" smtClean="0"/>
              <a:t>5/9/2014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4B044-97D7-47E2-9554-A0C3E614888D}" type="slidenum">
              <a:rPr lang="en-US" smtClean="0"/>
              <a:t>‹#›</a:t>
            </a:fld>
            <a:endParaRPr lang="en-US" dirty="0"/>
          </a:p>
        </p:txBody>
      </p:sp>
    </p:spTree>
    <p:extLst>
      <p:ext uri="{BB962C8B-B14F-4D97-AF65-F5344CB8AC3E}">
        <p14:creationId xmlns:p14="http://schemas.microsoft.com/office/powerpoint/2010/main" val="1036261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F39D7F-E0DE-4EA0-8D88-827424A2EAD7}" type="datetimeFigureOut">
              <a:rPr lang="en-US" smtClean="0"/>
              <a:t>5/9/2014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343A3A-82EE-4E54-BD20-11FA1F79177A}" type="slidenum">
              <a:rPr lang="en-US" smtClean="0"/>
              <a:t>‹#›</a:t>
            </a:fld>
            <a:endParaRPr lang="en-US" dirty="0"/>
          </a:p>
        </p:txBody>
      </p:sp>
    </p:spTree>
    <p:extLst>
      <p:ext uri="{BB962C8B-B14F-4D97-AF65-F5344CB8AC3E}">
        <p14:creationId xmlns:p14="http://schemas.microsoft.com/office/powerpoint/2010/main" val="18949038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35B6D-9482-4A68-AD1D-661464BF6BD6}" type="datetimeFigureOut">
              <a:rPr lang="en-US" smtClean="0"/>
              <a:t>5/9/2014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194C5B-EEA7-4B24-92D9-B9E11545899F}" type="slidenum">
              <a:rPr lang="en-US" smtClean="0"/>
              <a:t>‹#›</a:t>
            </a:fld>
            <a:endParaRPr lang="en-US" dirty="0"/>
          </a:p>
        </p:txBody>
      </p:sp>
    </p:spTree>
    <p:extLst>
      <p:ext uri="{BB962C8B-B14F-4D97-AF65-F5344CB8AC3E}">
        <p14:creationId xmlns:p14="http://schemas.microsoft.com/office/powerpoint/2010/main" val="180114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35B6D-9482-4A68-AD1D-661464BF6BD6}" type="datetimeFigureOut">
              <a:rPr lang="en-US" smtClean="0"/>
              <a:t>5/9/2014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194C5B-EEA7-4B24-92D9-B9E11545899F}" type="slidenum">
              <a:rPr lang="en-US" smtClean="0"/>
              <a:t>‹#›</a:t>
            </a:fld>
            <a:endParaRPr lang="en-US" dirty="0"/>
          </a:p>
        </p:txBody>
      </p:sp>
    </p:spTree>
    <p:extLst>
      <p:ext uri="{BB962C8B-B14F-4D97-AF65-F5344CB8AC3E}">
        <p14:creationId xmlns:p14="http://schemas.microsoft.com/office/powerpoint/2010/main" val="225148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35B6D-9482-4A68-AD1D-661464BF6BD6}" type="datetimeFigureOut">
              <a:rPr lang="en-US" smtClean="0"/>
              <a:t>5/9/2014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194C5B-EEA7-4B24-92D9-B9E11545899F}" type="slidenum">
              <a:rPr lang="en-US" smtClean="0"/>
              <a:t>‹#›</a:t>
            </a:fld>
            <a:endParaRPr lang="en-US" dirty="0"/>
          </a:p>
        </p:txBody>
      </p:sp>
    </p:spTree>
    <p:extLst>
      <p:ext uri="{BB962C8B-B14F-4D97-AF65-F5344CB8AC3E}">
        <p14:creationId xmlns:p14="http://schemas.microsoft.com/office/powerpoint/2010/main" val="1866691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D35B6D-9482-4A68-AD1D-661464BF6BD6}" type="datetimeFigureOut">
              <a:rPr lang="en-US" smtClean="0"/>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194C5B-EEA7-4B24-92D9-B9E11545899F}" type="slidenum">
              <a:rPr lang="en-US" smtClean="0"/>
              <a:t>‹#›</a:t>
            </a:fld>
            <a:endParaRPr lang="en-US" dirty="0"/>
          </a:p>
        </p:txBody>
      </p:sp>
    </p:spTree>
    <p:extLst>
      <p:ext uri="{BB962C8B-B14F-4D97-AF65-F5344CB8AC3E}">
        <p14:creationId xmlns:p14="http://schemas.microsoft.com/office/powerpoint/2010/main" val="1994213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D35B6D-9482-4A68-AD1D-661464BF6BD6}" type="datetimeFigureOut">
              <a:rPr lang="en-US" smtClean="0"/>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194C5B-EEA7-4B24-92D9-B9E11545899F}" type="slidenum">
              <a:rPr lang="en-US" smtClean="0"/>
              <a:t>‹#›</a:t>
            </a:fld>
            <a:endParaRPr lang="en-US" dirty="0"/>
          </a:p>
        </p:txBody>
      </p:sp>
    </p:spTree>
    <p:extLst>
      <p:ext uri="{BB962C8B-B14F-4D97-AF65-F5344CB8AC3E}">
        <p14:creationId xmlns:p14="http://schemas.microsoft.com/office/powerpoint/2010/main" val="1739796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62200" y="214952"/>
            <a:ext cx="5577840" cy="381000"/>
          </a:xfrm>
          <a:prstGeom prst="rect">
            <a:avLst/>
          </a:prstGeom>
        </p:spPr>
        <p:txBody>
          <a:bodyPr/>
          <a:lstStyle>
            <a:lvl1pPr>
              <a:defRPr sz="1800" b="1">
                <a:solidFill>
                  <a:schemeClr val="tx1">
                    <a:lumMod val="50000"/>
                    <a:lumOff val="50000"/>
                  </a:schemeClr>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736961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BF39D7F-E0DE-4EA0-8D88-827424A2EAD7}" type="datetimeFigureOut">
              <a:rPr lang="en-US" smtClean="0"/>
              <a:t>5/9/2014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7343A3A-82EE-4E54-BD20-11FA1F79177A}" type="slidenum">
              <a:rPr lang="en-US" smtClean="0"/>
              <a:t>‹#›</a:t>
            </a:fld>
            <a:endParaRPr lang="en-US" dirty="0"/>
          </a:p>
        </p:txBody>
      </p:sp>
    </p:spTree>
    <p:extLst>
      <p:ext uri="{BB962C8B-B14F-4D97-AF65-F5344CB8AC3E}">
        <p14:creationId xmlns:p14="http://schemas.microsoft.com/office/powerpoint/2010/main" val="24972880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D35B6D-9482-4A68-AD1D-661464BF6BD6}" type="datetimeFigureOut">
              <a:rPr lang="en-US" smtClean="0"/>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194C5B-EEA7-4B24-92D9-B9E11545899F}" type="slidenum">
              <a:rPr lang="en-US" smtClean="0"/>
              <a:t>‹#›</a:t>
            </a:fld>
            <a:endParaRPr lang="en-US" dirty="0"/>
          </a:p>
        </p:txBody>
      </p:sp>
    </p:spTree>
    <p:extLst>
      <p:ext uri="{BB962C8B-B14F-4D97-AF65-F5344CB8AC3E}">
        <p14:creationId xmlns:p14="http://schemas.microsoft.com/office/powerpoint/2010/main" val="601318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D35B6D-9482-4A68-AD1D-661464BF6BD6}" type="datetimeFigureOut">
              <a:rPr lang="en-US" smtClean="0"/>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194C5B-EEA7-4B24-92D9-B9E11545899F}" type="slidenum">
              <a:rPr lang="en-US" smtClean="0"/>
              <a:t>‹#›</a:t>
            </a:fld>
            <a:endParaRPr lang="en-US" dirty="0"/>
          </a:p>
        </p:txBody>
      </p:sp>
    </p:spTree>
    <p:extLst>
      <p:ext uri="{BB962C8B-B14F-4D97-AF65-F5344CB8AC3E}">
        <p14:creationId xmlns:p14="http://schemas.microsoft.com/office/powerpoint/2010/main" val="189168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D35B6D-9482-4A68-AD1D-661464BF6BD6}" type="datetimeFigureOut">
              <a:rPr lang="en-US" smtClean="0"/>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194C5B-EEA7-4B24-92D9-B9E11545899F}" type="slidenum">
              <a:rPr lang="en-US" smtClean="0"/>
              <a:t>‹#›</a:t>
            </a:fld>
            <a:endParaRPr lang="en-US" dirty="0"/>
          </a:p>
        </p:txBody>
      </p:sp>
    </p:spTree>
    <p:extLst>
      <p:ext uri="{BB962C8B-B14F-4D97-AF65-F5344CB8AC3E}">
        <p14:creationId xmlns:p14="http://schemas.microsoft.com/office/powerpoint/2010/main" val="311256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D35B6D-9482-4A68-AD1D-661464BF6BD6}" type="datetimeFigureOut">
              <a:rPr lang="en-US" smtClean="0"/>
              <a:t>5/9/2014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194C5B-EEA7-4B24-92D9-B9E11545899F}" type="slidenum">
              <a:rPr lang="en-US" smtClean="0"/>
              <a:t>‹#›</a:t>
            </a:fld>
            <a:endParaRPr lang="en-US" dirty="0"/>
          </a:p>
        </p:txBody>
      </p:sp>
    </p:spTree>
    <p:extLst>
      <p:ext uri="{BB962C8B-B14F-4D97-AF65-F5344CB8AC3E}">
        <p14:creationId xmlns:p14="http://schemas.microsoft.com/office/powerpoint/2010/main" val="337792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D35B6D-9482-4A68-AD1D-661464BF6BD6}" type="datetimeFigureOut">
              <a:rPr lang="en-US" smtClean="0"/>
              <a:t>5/9/2014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194C5B-EEA7-4B24-92D9-B9E11545899F}" type="slidenum">
              <a:rPr lang="en-US" smtClean="0"/>
              <a:t>‹#›</a:t>
            </a:fld>
            <a:endParaRPr lang="en-US" dirty="0"/>
          </a:p>
        </p:txBody>
      </p:sp>
    </p:spTree>
    <p:extLst>
      <p:ext uri="{BB962C8B-B14F-4D97-AF65-F5344CB8AC3E}">
        <p14:creationId xmlns:p14="http://schemas.microsoft.com/office/powerpoint/2010/main" val="307648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D35B6D-9482-4A68-AD1D-661464BF6BD6}" type="datetimeFigureOut">
              <a:rPr lang="en-US" smtClean="0"/>
              <a:t>5/9/2014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194C5B-EEA7-4B24-92D9-B9E11545899F}" type="slidenum">
              <a:rPr lang="en-US" smtClean="0"/>
              <a:t>‹#›</a:t>
            </a:fld>
            <a:endParaRPr lang="en-US" dirty="0"/>
          </a:p>
        </p:txBody>
      </p:sp>
    </p:spTree>
    <p:extLst>
      <p:ext uri="{BB962C8B-B14F-4D97-AF65-F5344CB8AC3E}">
        <p14:creationId xmlns:p14="http://schemas.microsoft.com/office/powerpoint/2010/main" val="3052357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2" descr="C:\Users\eogbuchiekwe\Pictures\GMU\UX4ID_Logo_3.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26262" y="114473"/>
            <a:ext cx="2036871" cy="581962"/>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2332164" y="222574"/>
            <a:ext cx="5577840" cy="365760"/>
          </a:xfrm>
          <a:prstGeom prst="rect">
            <a:avLst/>
          </a:prstGeom>
          <a:solidFill>
            <a:schemeClr val="bg1"/>
          </a:solidFill>
          <a:ln w="9525">
            <a:solidFill>
              <a:schemeClr val="bg1">
                <a:lumMod val="8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1">
                  <a:lumMod val="50000"/>
                  <a:lumOff val="50000"/>
                </a:schemeClr>
              </a:solidFill>
              <a:latin typeface="+mn-lt"/>
              <a:cs typeface="Aharoni" panose="02010803020104030203" pitchFamily="2" charset="-79"/>
            </a:endParaRPr>
          </a:p>
        </p:txBody>
      </p:sp>
      <p:pic>
        <p:nvPicPr>
          <p:cNvPr id="3074" name="Picture 2" descr="C:\Users\eogbuchiekwe\AppData\Local\Microsoft\Windows\Temporary Internet Files\Content.IE5\38OF9L2S\Close_Box_Red.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33796" y="222574"/>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6464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87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838200"/>
            <a:ext cx="8229600" cy="5287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35B6D-9482-4A68-AD1D-661464BF6BD6}" type="datetimeFigureOut">
              <a:rPr lang="en-US" smtClean="0"/>
              <a:t>5/9/2014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94C5B-EEA7-4B24-92D9-B9E11545899F}" type="slidenum">
              <a:rPr lang="en-US" smtClean="0"/>
              <a:t>‹#›</a:t>
            </a:fld>
            <a:endParaRPr lang="en-US" dirty="0"/>
          </a:p>
        </p:txBody>
      </p:sp>
    </p:spTree>
    <p:extLst>
      <p:ext uri="{BB962C8B-B14F-4D97-AF65-F5344CB8AC3E}">
        <p14:creationId xmlns:p14="http://schemas.microsoft.com/office/powerpoint/2010/main" val="337419866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iming>
    <p:tnLst>
      <p:par>
        <p:cTn id="1" dur="indefinite" restart="never" nodeType="tmRoot"/>
      </p:par>
    </p:tnLst>
  </p:timing>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q"/>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44.xml"/><Relationship Id="rId18" Type="http://schemas.openxmlformats.org/officeDocument/2006/relationships/image" Target="../media/image6.png"/><Relationship Id="rId26" Type="http://schemas.microsoft.com/office/2007/relationships/hdphoto" Target="../media/hdphoto3.wdp"/><Relationship Id="rId3" Type="http://schemas.openxmlformats.org/officeDocument/2006/relationships/slide" Target="slide26.xml"/><Relationship Id="rId21" Type="http://schemas.openxmlformats.org/officeDocument/2006/relationships/image" Target="../media/image7.png"/><Relationship Id="rId7" Type="http://schemas.openxmlformats.org/officeDocument/2006/relationships/slide" Target="slide2.xml"/><Relationship Id="rId12" Type="http://schemas.openxmlformats.org/officeDocument/2006/relationships/hyperlink" Target="mailto:nogbuchi@gmu.edu?subject=Request%20for%20ID%20SME%20Support%20(UX4ID)" TargetMode="External"/><Relationship Id="rId17" Type="http://schemas.openxmlformats.org/officeDocument/2006/relationships/slide" Target="slide46.xml"/><Relationship Id="rId25" Type="http://schemas.openxmlformats.org/officeDocument/2006/relationships/image" Target="../media/image9.png"/><Relationship Id="rId33" Type="http://schemas.openxmlformats.org/officeDocument/2006/relationships/image" Target="../media/image1.jpeg"/><Relationship Id="rId2" Type="http://schemas.openxmlformats.org/officeDocument/2006/relationships/slide" Target="slide21.xml"/><Relationship Id="rId16" Type="http://schemas.openxmlformats.org/officeDocument/2006/relationships/image" Target="../media/image5.png"/><Relationship Id="rId20" Type="http://schemas.openxmlformats.org/officeDocument/2006/relationships/slide" Target="slide47.xml"/><Relationship Id="rId29"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39.xml"/><Relationship Id="rId11" Type="http://schemas.microsoft.com/office/2007/relationships/hdphoto" Target="../media/hdphoto1.wdp"/><Relationship Id="rId24" Type="http://schemas.openxmlformats.org/officeDocument/2006/relationships/slide" Target="slide48.xml"/><Relationship Id="rId32" Type="http://schemas.openxmlformats.org/officeDocument/2006/relationships/slide" Target="slide3.xml"/><Relationship Id="rId5" Type="http://schemas.openxmlformats.org/officeDocument/2006/relationships/slide" Target="slide36.xml"/><Relationship Id="rId15" Type="http://schemas.openxmlformats.org/officeDocument/2006/relationships/slide" Target="slide45.xml"/><Relationship Id="rId23" Type="http://schemas.openxmlformats.org/officeDocument/2006/relationships/image" Target="../media/image8.png"/><Relationship Id="rId28" Type="http://schemas.openxmlformats.org/officeDocument/2006/relationships/image" Target="../media/image10.png"/><Relationship Id="rId10" Type="http://schemas.openxmlformats.org/officeDocument/2006/relationships/image" Target="../media/image3.png"/><Relationship Id="rId19" Type="http://schemas.microsoft.com/office/2007/relationships/hdphoto" Target="../media/hdphoto2.wdp"/><Relationship Id="rId31" Type="http://schemas.openxmlformats.org/officeDocument/2006/relationships/image" Target="../media/image12.png"/><Relationship Id="rId4" Type="http://schemas.openxmlformats.org/officeDocument/2006/relationships/slide" Target="slide31.xml"/><Relationship Id="rId9" Type="http://schemas.openxmlformats.org/officeDocument/2006/relationships/slide" Target="slide5.xml"/><Relationship Id="rId14" Type="http://schemas.openxmlformats.org/officeDocument/2006/relationships/image" Target="../media/image4.png"/><Relationship Id="rId22" Type="http://schemas.openxmlformats.org/officeDocument/2006/relationships/slide" Target="slide49.xml"/><Relationship Id="rId27" Type="http://schemas.openxmlformats.org/officeDocument/2006/relationships/slide" Target="slide43.xml"/><Relationship Id="rId30"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44.xml"/><Relationship Id="rId18" Type="http://schemas.openxmlformats.org/officeDocument/2006/relationships/image" Target="../media/image6.png"/><Relationship Id="rId26" Type="http://schemas.microsoft.com/office/2007/relationships/hdphoto" Target="../media/hdphoto3.wdp"/><Relationship Id="rId39" Type="http://schemas.openxmlformats.org/officeDocument/2006/relationships/image" Target="../media/image13.png"/><Relationship Id="rId3" Type="http://schemas.openxmlformats.org/officeDocument/2006/relationships/slide" Target="slide12.xml"/><Relationship Id="rId21" Type="http://schemas.openxmlformats.org/officeDocument/2006/relationships/image" Target="../media/image7.png"/><Relationship Id="rId34" Type="http://schemas.openxmlformats.org/officeDocument/2006/relationships/slide" Target="slide26.xml"/><Relationship Id="rId42" Type="http://schemas.openxmlformats.org/officeDocument/2006/relationships/image" Target="../media/image12.png"/><Relationship Id="rId7" Type="http://schemas.openxmlformats.org/officeDocument/2006/relationships/slide" Target="slide16.xml"/><Relationship Id="rId12" Type="http://schemas.openxmlformats.org/officeDocument/2006/relationships/slide" Target="slide2.xml"/><Relationship Id="rId17" Type="http://schemas.openxmlformats.org/officeDocument/2006/relationships/slide" Target="slide46.xml"/><Relationship Id="rId25" Type="http://schemas.openxmlformats.org/officeDocument/2006/relationships/image" Target="../media/image9.png"/><Relationship Id="rId33" Type="http://schemas.openxmlformats.org/officeDocument/2006/relationships/slide" Target="slide21.xml"/><Relationship Id="rId38" Type="http://schemas.openxmlformats.org/officeDocument/2006/relationships/slide" Target="slide11.xml"/><Relationship Id="rId2" Type="http://schemas.openxmlformats.org/officeDocument/2006/relationships/slide" Target="slide10.xml"/><Relationship Id="rId16" Type="http://schemas.openxmlformats.org/officeDocument/2006/relationships/image" Target="../media/image5.png"/><Relationship Id="rId20" Type="http://schemas.openxmlformats.org/officeDocument/2006/relationships/slide" Target="slide47.xml"/><Relationship Id="rId29" Type="http://schemas.openxmlformats.org/officeDocument/2006/relationships/slide" Target="slide50.xml"/><Relationship Id="rId41"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hyperlink" Target="mailto:nogbuchi@gmu.edu?subject=Request%20for%20ID%20SME%20Support%20(UX4ID)" TargetMode="External"/><Relationship Id="rId24" Type="http://schemas.openxmlformats.org/officeDocument/2006/relationships/slide" Target="slide48.xml"/><Relationship Id="rId32" Type="http://schemas.openxmlformats.org/officeDocument/2006/relationships/slide" Target="slide1.xml"/><Relationship Id="rId37" Type="http://schemas.openxmlformats.org/officeDocument/2006/relationships/slide" Target="slide39.xml"/><Relationship Id="rId40" Type="http://schemas.microsoft.com/office/2007/relationships/hdphoto" Target="../media/hdphoto4.wdp"/><Relationship Id="rId5" Type="http://schemas.openxmlformats.org/officeDocument/2006/relationships/slide" Target="slide6.xml"/><Relationship Id="rId15" Type="http://schemas.openxmlformats.org/officeDocument/2006/relationships/slide" Target="slide45.xml"/><Relationship Id="rId23" Type="http://schemas.openxmlformats.org/officeDocument/2006/relationships/image" Target="../media/image8.png"/><Relationship Id="rId28" Type="http://schemas.openxmlformats.org/officeDocument/2006/relationships/image" Target="../media/image10.png"/><Relationship Id="rId36" Type="http://schemas.openxmlformats.org/officeDocument/2006/relationships/slide" Target="slide36.xml"/><Relationship Id="rId10" Type="http://schemas.microsoft.com/office/2007/relationships/hdphoto" Target="../media/hdphoto1.wdp"/><Relationship Id="rId19" Type="http://schemas.microsoft.com/office/2007/relationships/hdphoto" Target="../media/hdphoto2.wdp"/><Relationship Id="rId31" Type="http://schemas.openxmlformats.org/officeDocument/2006/relationships/slide" Target="slide3.xml"/><Relationship Id="rId44" Type="http://schemas.openxmlformats.org/officeDocument/2006/relationships/slide" Target="slide55.xml"/><Relationship Id="rId4" Type="http://schemas.openxmlformats.org/officeDocument/2006/relationships/slide" Target="slide14.xml"/><Relationship Id="rId9" Type="http://schemas.openxmlformats.org/officeDocument/2006/relationships/image" Target="../media/image3.png"/><Relationship Id="rId14" Type="http://schemas.openxmlformats.org/officeDocument/2006/relationships/image" Target="../media/image4.png"/><Relationship Id="rId22" Type="http://schemas.openxmlformats.org/officeDocument/2006/relationships/slide" Target="slide49.xml"/><Relationship Id="rId27" Type="http://schemas.openxmlformats.org/officeDocument/2006/relationships/slide" Target="slide43.xml"/><Relationship Id="rId30" Type="http://schemas.openxmlformats.org/officeDocument/2006/relationships/image" Target="../media/image11.png"/><Relationship Id="rId35" Type="http://schemas.openxmlformats.org/officeDocument/2006/relationships/slide" Target="slide31.xml"/><Relationship Id="rId43" Type="http://schemas.openxmlformats.org/officeDocument/2006/relationships/slide" Target="slide52.xml"/></Relationships>
</file>

<file path=ppt/slides/_rels/slide1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44.xml"/><Relationship Id="rId18" Type="http://schemas.openxmlformats.org/officeDocument/2006/relationships/image" Target="../media/image6.png"/><Relationship Id="rId26" Type="http://schemas.microsoft.com/office/2007/relationships/hdphoto" Target="../media/hdphoto3.wdp"/><Relationship Id="rId39" Type="http://schemas.microsoft.com/office/2007/relationships/hdphoto" Target="../media/hdphoto4.wdp"/><Relationship Id="rId3" Type="http://schemas.openxmlformats.org/officeDocument/2006/relationships/slide" Target="slide12.xml"/><Relationship Id="rId21" Type="http://schemas.openxmlformats.org/officeDocument/2006/relationships/image" Target="../media/image7.png"/><Relationship Id="rId34" Type="http://schemas.openxmlformats.org/officeDocument/2006/relationships/slide" Target="slide26.xml"/><Relationship Id="rId42" Type="http://schemas.openxmlformats.org/officeDocument/2006/relationships/slide" Target="slide52.xml"/><Relationship Id="rId7" Type="http://schemas.openxmlformats.org/officeDocument/2006/relationships/slide" Target="slide16.xml"/><Relationship Id="rId12" Type="http://schemas.openxmlformats.org/officeDocument/2006/relationships/slide" Target="slide2.xml"/><Relationship Id="rId17" Type="http://schemas.openxmlformats.org/officeDocument/2006/relationships/slide" Target="slide46.xml"/><Relationship Id="rId25" Type="http://schemas.openxmlformats.org/officeDocument/2006/relationships/image" Target="../media/image9.png"/><Relationship Id="rId33" Type="http://schemas.openxmlformats.org/officeDocument/2006/relationships/slide" Target="slide21.xml"/><Relationship Id="rId38" Type="http://schemas.openxmlformats.org/officeDocument/2006/relationships/image" Target="../media/image13.png"/><Relationship Id="rId2" Type="http://schemas.openxmlformats.org/officeDocument/2006/relationships/slide" Target="slide10.xml"/><Relationship Id="rId16" Type="http://schemas.openxmlformats.org/officeDocument/2006/relationships/image" Target="../media/image5.png"/><Relationship Id="rId20" Type="http://schemas.openxmlformats.org/officeDocument/2006/relationships/slide" Target="slide47.xml"/><Relationship Id="rId29" Type="http://schemas.openxmlformats.org/officeDocument/2006/relationships/slide" Target="slide50.xml"/><Relationship Id="rId41"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hyperlink" Target="mailto:nogbuchi@gmu.edu?subject=Request%20for%20ID%20SME%20Support%20(UX4ID)" TargetMode="External"/><Relationship Id="rId24" Type="http://schemas.openxmlformats.org/officeDocument/2006/relationships/slide" Target="slide48.xml"/><Relationship Id="rId32" Type="http://schemas.openxmlformats.org/officeDocument/2006/relationships/slide" Target="slide1.xml"/><Relationship Id="rId37" Type="http://schemas.openxmlformats.org/officeDocument/2006/relationships/slide" Target="slide39.xml"/><Relationship Id="rId40" Type="http://schemas.openxmlformats.org/officeDocument/2006/relationships/slide" Target="slide51.xml"/><Relationship Id="rId5" Type="http://schemas.openxmlformats.org/officeDocument/2006/relationships/slide" Target="slide6.xml"/><Relationship Id="rId15" Type="http://schemas.openxmlformats.org/officeDocument/2006/relationships/slide" Target="slide45.xml"/><Relationship Id="rId23" Type="http://schemas.openxmlformats.org/officeDocument/2006/relationships/image" Target="../media/image8.png"/><Relationship Id="rId28" Type="http://schemas.openxmlformats.org/officeDocument/2006/relationships/image" Target="../media/image10.png"/><Relationship Id="rId36" Type="http://schemas.openxmlformats.org/officeDocument/2006/relationships/slide" Target="slide36.xml"/><Relationship Id="rId10" Type="http://schemas.microsoft.com/office/2007/relationships/hdphoto" Target="../media/hdphoto1.wdp"/><Relationship Id="rId19" Type="http://schemas.microsoft.com/office/2007/relationships/hdphoto" Target="../media/hdphoto2.wdp"/><Relationship Id="rId31" Type="http://schemas.openxmlformats.org/officeDocument/2006/relationships/slide" Target="slide3.xml"/><Relationship Id="rId4" Type="http://schemas.openxmlformats.org/officeDocument/2006/relationships/slide" Target="slide14.xml"/><Relationship Id="rId9" Type="http://schemas.openxmlformats.org/officeDocument/2006/relationships/image" Target="../media/image3.png"/><Relationship Id="rId14" Type="http://schemas.openxmlformats.org/officeDocument/2006/relationships/image" Target="../media/image4.png"/><Relationship Id="rId22" Type="http://schemas.openxmlformats.org/officeDocument/2006/relationships/slide" Target="slide49.xml"/><Relationship Id="rId27" Type="http://schemas.openxmlformats.org/officeDocument/2006/relationships/slide" Target="slide43.xml"/><Relationship Id="rId30" Type="http://schemas.openxmlformats.org/officeDocument/2006/relationships/image" Target="../media/image11.png"/><Relationship Id="rId35" Type="http://schemas.openxmlformats.org/officeDocument/2006/relationships/slide" Target="slide31.xml"/><Relationship Id="rId43" Type="http://schemas.openxmlformats.org/officeDocument/2006/relationships/slide" Target="slide55.xml"/></Relationships>
</file>

<file path=ppt/slides/_rels/slide1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44.xml"/><Relationship Id="rId18" Type="http://schemas.openxmlformats.org/officeDocument/2006/relationships/image" Target="../media/image6.png"/><Relationship Id="rId26" Type="http://schemas.microsoft.com/office/2007/relationships/hdphoto" Target="../media/hdphoto3.wdp"/><Relationship Id="rId39" Type="http://schemas.openxmlformats.org/officeDocument/2006/relationships/image" Target="../media/image13.png"/><Relationship Id="rId3" Type="http://schemas.openxmlformats.org/officeDocument/2006/relationships/slide" Target="slide12.xml"/><Relationship Id="rId21" Type="http://schemas.openxmlformats.org/officeDocument/2006/relationships/image" Target="../media/image7.png"/><Relationship Id="rId34" Type="http://schemas.openxmlformats.org/officeDocument/2006/relationships/slide" Target="slide26.xml"/><Relationship Id="rId42" Type="http://schemas.openxmlformats.org/officeDocument/2006/relationships/image" Target="../media/image12.png"/><Relationship Id="rId7" Type="http://schemas.openxmlformats.org/officeDocument/2006/relationships/slide" Target="slide16.xml"/><Relationship Id="rId12" Type="http://schemas.openxmlformats.org/officeDocument/2006/relationships/slide" Target="slide2.xml"/><Relationship Id="rId17" Type="http://schemas.openxmlformats.org/officeDocument/2006/relationships/slide" Target="slide46.xml"/><Relationship Id="rId25" Type="http://schemas.openxmlformats.org/officeDocument/2006/relationships/image" Target="../media/image9.png"/><Relationship Id="rId33" Type="http://schemas.openxmlformats.org/officeDocument/2006/relationships/slide" Target="slide21.xml"/><Relationship Id="rId38" Type="http://schemas.openxmlformats.org/officeDocument/2006/relationships/slide" Target="slide13.xml"/><Relationship Id="rId2" Type="http://schemas.openxmlformats.org/officeDocument/2006/relationships/slide" Target="slide10.xml"/><Relationship Id="rId16" Type="http://schemas.openxmlformats.org/officeDocument/2006/relationships/image" Target="../media/image5.png"/><Relationship Id="rId20" Type="http://schemas.openxmlformats.org/officeDocument/2006/relationships/slide" Target="slide47.xml"/><Relationship Id="rId29" Type="http://schemas.openxmlformats.org/officeDocument/2006/relationships/slide" Target="slide50.xml"/><Relationship Id="rId41"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hyperlink" Target="mailto:nogbuchi@gmu.edu?subject=Request%20for%20ID%20SME%20Support%20(UX4ID)" TargetMode="External"/><Relationship Id="rId24" Type="http://schemas.openxmlformats.org/officeDocument/2006/relationships/slide" Target="slide48.xml"/><Relationship Id="rId32" Type="http://schemas.openxmlformats.org/officeDocument/2006/relationships/slide" Target="slide1.xml"/><Relationship Id="rId37" Type="http://schemas.openxmlformats.org/officeDocument/2006/relationships/slide" Target="slide39.xml"/><Relationship Id="rId40" Type="http://schemas.microsoft.com/office/2007/relationships/hdphoto" Target="../media/hdphoto4.wdp"/><Relationship Id="rId5" Type="http://schemas.openxmlformats.org/officeDocument/2006/relationships/slide" Target="slide6.xml"/><Relationship Id="rId15" Type="http://schemas.openxmlformats.org/officeDocument/2006/relationships/slide" Target="slide45.xml"/><Relationship Id="rId23" Type="http://schemas.openxmlformats.org/officeDocument/2006/relationships/image" Target="../media/image8.png"/><Relationship Id="rId28" Type="http://schemas.openxmlformats.org/officeDocument/2006/relationships/image" Target="../media/image10.png"/><Relationship Id="rId36" Type="http://schemas.openxmlformats.org/officeDocument/2006/relationships/slide" Target="slide36.xml"/><Relationship Id="rId10" Type="http://schemas.microsoft.com/office/2007/relationships/hdphoto" Target="../media/hdphoto1.wdp"/><Relationship Id="rId19" Type="http://schemas.microsoft.com/office/2007/relationships/hdphoto" Target="../media/hdphoto2.wdp"/><Relationship Id="rId31" Type="http://schemas.openxmlformats.org/officeDocument/2006/relationships/slide" Target="slide3.xml"/><Relationship Id="rId44" Type="http://schemas.openxmlformats.org/officeDocument/2006/relationships/slide" Target="slide55.xml"/><Relationship Id="rId4" Type="http://schemas.openxmlformats.org/officeDocument/2006/relationships/slide" Target="slide14.xml"/><Relationship Id="rId9" Type="http://schemas.openxmlformats.org/officeDocument/2006/relationships/image" Target="../media/image3.png"/><Relationship Id="rId14" Type="http://schemas.openxmlformats.org/officeDocument/2006/relationships/image" Target="../media/image4.png"/><Relationship Id="rId22" Type="http://schemas.openxmlformats.org/officeDocument/2006/relationships/slide" Target="slide49.xml"/><Relationship Id="rId27" Type="http://schemas.openxmlformats.org/officeDocument/2006/relationships/slide" Target="slide43.xml"/><Relationship Id="rId30" Type="http://schemas.openxmlformats.org/officeDocument/2006/relationships/image" Target="../media/image11.png"/><Relationship Id="rId35" Type="http://schemas.openxmlformats.org/officeDocument/2006/relationships/slide" Target="slide31.xml"/><Relationship Id="rId43" Type="http://schemas.openxmlformats.org/officeDocument/2006/relationships/slide" Target="slide52.xml"/></Relationships>
</file>

<file path=ppt/slides/_rels/slide1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44.xml"/><Relationship Id="rId18" Type="http://schemas.openxmlformats.org/officeDocument/2006/relationships/image" Target="../media/image6.png"/><Relationship Id="rId26" Type="http://schemas.microsoft.com/office/2007/relationships/hdphoto" Target="../media/hdphoto3.wdp"/><Relationship Id="rId39" Type="http://schemas.microsoft.com/office/2007/relationships/hdphoto" Target="../media/hdphoto4.wdp"/><Relationship Id="rId3" Type="http://schemas.openxmlformats.org/officeDocument/2006/relationships/slide" Target="slide12.xml"/><Relationship Id="rId21" Type="http://schemas.openxmlformats.org/officeDocument/2006/relationships/image" Target="../media/image7.png"/><Relationship Id="rId34" Type="http://schemas.openxmlformats.org/officeDocument/2006/relationships/slide" Target="slide26.xml"/><Relationship Id="rId42" Type="http://schemas.openxmlformats.org/officeDocument/2006/relationships/slide" Target="slide52.xml"/><Relationship Id="rId7" Type="http://schemas.openxmlformats.org/officeDocument/2006/relationships/slide" Target="slide16.xml"/><Relationship Id="rId12" Type="http://schemas.openxmlformats.org/officeDocument/2006/relationships/slide" Target="slide2.xml"/><Relationship Id="rId17" Type="http://schemas.openxmlformats.org/officeDocument/2006/relationships/slide" Target="slide46.xml"/><Relationship Id="rId25" Type="http://schemas.openxmlformats.org/officeDocument/2006/relationships/image" Target="../media/image9.png"/><Relationship Id="rId33" Type="http://schemas.openxmlformats.org/officeDocument/2006/relationships/slide" Target="slide21.xml"/><Relationship Id="rId38" Type="http://schemas.openxmlformats.org/officeDocument/2006/relationships/image" Target="../media/image13.png"/><Relationship Id="rId2" Type="http://schemas.openxmlformats.org/officeDocument/2006/relationships/slide" Target="slide10.xml"/><Relationship Id="rId16" Type="http://schemas.openxmlformats.org/officeDocument/2006/relationships/image" Target="../media/image5.png"/><Relationship Id="rId20" Type="http://schemas.openxmlformats.org/officeDocument/2006/relationships/slide" Target="slide47.xml"/><Relationship Id="rId29" Type="http://schemas.openxmlformats.org/officeDocument/2006/relationships/slide" Target="slide50.xml"/><Relationship Id="rId41"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hyperlink" Target="mailto:nogbuchi@gmu.edu?subject=Request%20for%20ID%20SME%20Support%20(UX4ID)" TargetMode="External"/><Relationship Id="rId24" Type="http://schemas.openxmlformats.org/officeDocument/2006/relationships/slide" Target="slide48.xml"/><Relationship Id="rId32" Type="http://schemas.openxmlformats.org/officeDocument/2006/relationships/slide" Target="slide1.xml"/><Relationship Id="rId37" Type="http://schemas.openxmlformats.org/officeDocument/2006/relationships/slide" Target="slide39.xml"/><Relationship Id="rId40" Type="http://schemas.openxmlformats.org/officeDocument/2006/relationships/slide" Target="slide51.xml"/><Relationship Id="rId5" Type="http://schemas.openxmlformats.org/officeDocument/2006/relationships/slide" Target="slide6.xml"/><Relationship Id="rId15" Type="http://schemas.openxmlformats.org/officeDocument/2006/relationships/slide" Target="slide45.xml"/><Relationship Id="rId23" Type="http://schemas.openxmlformats.org/officeDocument/2006/relationships/image" Target="../media/image8.png"/><Relationship Id="rId28" Type="http://schemas.openxmlformats.org/officeDocument/2006/relationships/image" Target="../media/image10.png"/><Relationship Id="rId36" Type="http://schemas.openxmlformats.org/officeDocument/2006/relationships/slide" Target="slide36.xml"/><Relationship Id="rId10" Type="http://schemas.microsoft.com/office/2007/relationships/hdphoto" Target="../media/hdphoto1.wdp"/><Relationship Id="rId19" Type="http://schemas.microsoft.com/office/2007/relationships/hdphoto" Target="../media/hdphoto2.wdp"/><Relationship Id="rId31" Type="http://schemas.openxmlformats.org/officeDocument/2006/relationships/slide" Target="slide3.xml"/><Relationship Id="rId4" Type="http://schemas.openxmlformats.org/officeDocument/2006/relationships/slide" Target="slide14.xml"/><Relationship Id="rId9" Type="http://schemas.openxmlformats.org/officeDocument/2006/relationships/image" Target="../media/image3.png"/><Relationship Id="rId14" Type="http://schemas.openxmlformats.org/officeDocument/2006/relationships/image" Target="../media/image4.png"/><Relationship Id="rId22" Type="http://schemas.openxmlformats.org/officeDocument/2006/relationships/slide" Target="slide49.xml"/><Relationship Id="rId27" Type="http://schemas.openxmlformats.org/officeDocument/2006/relationships/slide" Target="slide43.xml"/><Relationship Id="rId30" Type="http://schemas.openxmlformats.org/officeDocument/2006/relationships/image" Target="../media/image11.png"/><Relationship Id="rId35" Type="http://schemas.openxmlformats.org/officeDocument/2006/relationships/slide" Target="slide31.xml"/><Relationship Id="rId43" Type="http://schemas.openxmlformats.org/officeDocument/2006/relationships/slide" Target="slide55.xml"/></Relationships>
</file>

<file path=ppt/slides/_rels/slide1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hyperlink" Target="mailto:nogbuchi@gmu.edu?subject=Request%20for%20ID%20SME%20Support%20(UX4ID)" TargetMode="External"/><Relationship Id="rId18" Type="http://schemas.openxmlformats.org/officeDocument/2006/relationships/image" Target="../media/image5.png"/><Relationship Id="rId26" Type="http://schemas.openxmlformats.org/officeDocument/2006/relationships/slide" Target="slide48.xml"/><Relationship Id="rId39" Type="http://schemas.openxmlformats.org/officeDocument/2006/relationships/slide" Target="slide39.xml"/><Relationship Id="rId3" Type="http://schemas.openxmlformats.org/officeDocument/2006/relationships/slide" Target="slide52.xml"/><Relationship Id="rId21" Type="http://schemas.microsoft.com/office/2007/relationships/hdphoto" Target="../media/hdphoto2.wdp"/><Relationship Id="rId34" Type="http://schemas.openxmlformats.org/officeDocument/2006/relationships/slide" Target="slide1.xml"/><Relationship Id="rId42" Type="http://schemas.microsoft.com/office/2007/relationships/hdphoto" Target="../media/hdphoto4.wdp"/><Relationship Id="rId7" Type="http://schemas.openxmlformats.org/officeDocument/2006/relationships/slide" Target="slide6.xml"/><Relationship Id="rId12" Type="http://schemas.microsoft.com/office/2007/relationships/hdphoto" Target="../media/hdphoto1.wdp"/><Relationship Id="rId17" Type="http://schemas.openxmlformats.org/officeDocument/2006/relationships/slide" Target="slide45.xml"/><Relationship Id="rId25" Type="http://schemas.openxmlformats.org/officeDocument/2006/relationships/image" Target="../media/image8.png"/><Relationship Id="rId33" Type="http://schemas.openxmlformats.org/officeDocument/2006/relationships/slide" Target="slide3.xml"/><Relationship Id="rId38" Type="http://schemas.openxmlformats.org/officeDocument/2006/relationships/slide" Target="slide36.xml"/><Relationship Id="rId2" Type="http://schemas.openxmlformats.org/officeDocument/2006/relationships/slide" Target="slide55.xml"/><Relationship Id="rId16" Type="http://schemas.openxmlformats.org/officeDocument/2006/relationships/image" Target="../media/image4.png"/><Relationship Id="rId20" Type="http://schemas.openxmlformats.org/officeDocument/2006/relationships/image" Target="../media/image6.png"/><Relationship Id="rId29" Type="http://schemas.openxmlformats.org/officeDocument/2006/relationships/slide" Target="slide43.xml"/><Relationship Id="rId41"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3.png"/><Relationship Id="rId24" Type="http://schemas.openxmlformats.org/officeDocument/2006/relationships/slide" Target="slide49.xml"/><Relationship Id="rId32" Type="http://schemas.openxmlformats.org/officeDocument/2006/relationships/image" Target="../media/image11.png"/><Relationship Id="rId37" Type="http://schemas.openxmlformats.org/officeDocument/2006/relationships/slide" Target="slide31.xml"/><Relationship Id="rId40" Type="http://schemas.openxmlformats.org/officeDocument/2006/relationships/slide" Target="slide15.xml"/><Relationship Id="rId5" Type="http://schemas.openxmlformats.org/officeDocument/2006/relationships/slide" Target="slide12.xml"/><Relationship Id="rId15" Type="http://schemas.openxmlformats.org/officeDocument/2006/relationships/slide" Target="slide44.xml"/><Relationship Id="rId23" Type="http://schemas.openxmlformats.org/officeDocument/2006/relationships/image" Target="../media/image7.png"/><Relationship Id="rId28" Type="http://schemas.microsoft.com/office/2007/relationships/hdphoto" Target="../media/hdphoto3.wdp"/><Relationship Id="rId36" Type="http://schemas.openxmlformats.org/officeDocument/2006/relationships/slide" Target="slide26.xml"/><Relationship Id="rId10" Type="http://schemas.openxmlformats.org/officeDocument/2006/relationships/slide" Target="slide5.xml"/><Relationship Id="rId19" Type="http://schemas.openxmlformats.org/officeDocument/2006/relationships/slide" Target="slide46.xml"/><Relationship Id="rId31" Type="http://schemas.openxmlformats.org/officeDocument/2006/relationships/slide" Target="slide50.xml"/><Relationship Id="rId44" Type="http://schemas.openxmlformats.org/officeDocument/2006/relationships/image" Target="../media/image12.png"/><Relationship Id="rId4" Type="http://schemas.openxmlformats.org/officeDocument/2006/relationships/slide" Target="slide10.xml"/><Relationship Id="rId9" Type="http://schemas.openxmlformats.org/officeDocument/2006/relationships/slide" Target="slide16.xml"/><Relationship Id="rId14" Type="http://schemas.openxmlformats.org/officeDocument/2006/relationships/slide" Target="slide2.xml"/><Relationship Id="rId22" Type="http://schemas.openxmlformats.org/officeDocument/2006/relationships/slide" Target="slide47.xml"/><Relationship Id="rId27" Type="http://schemas.openxmlformats.org/officeDocument/2006/relationships/image" Target="../media/image9.png"/><Relationship Id="rId30" Type="http://schemas.openxmlformats.org/officeDocument/2006/relationships/image" Target="../media/image10.png"/><Relationship Id="rId35" Type="http://schemas.openxmlformats.org/officeDocument/2006/relationships/slide" Target="slide21.xml"/><Relationship Id="rId43" Type="http://schemas.openxmlformats.org/officeDocument/2006/relationships/slide" Target="slide51.xml"/></Relationships>
</file>

<file path=ppt/slides/_rels/slide1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44.xml"/><Relationship Id="rId18" Type="http://schemas.openxmlformats.org/officeDocument/2006/relationships/image" Target="../media/image6.png"/><Relationship Id="rId26" Type="http://schemas.microsoft.com/office/2007/relationships/hdphoto" Target="../media/hdphoto3.wdp"/><Relationship Id="rId39" Type="http://schemas.openxmlformats.org/officeDocument/2006/relationships/image" Target="../media/image13.png"/><Relationship Id="rId3" Type="http://schemas.openxmlformats.org/officeDocument/2006/relationships/slide" Target="slide12.xml"/><Relationship Id="rId21" Type="http://schemas.openxmlformats.org/officeDocument/2006/relationships/image" Target="../media/image7.png"/><Relationship Id="rId34" Type="http://schemas.openxmlformats.org/officeDocument/2006/relationships/slide" Target="slide26.xml"/><Relationship Id="rId42" Type="http://schemas.openxmlformats.org/officeDocument/2006/relationships/image" Target="../media/image12.png"/><Relationship Id="rId7" Type="http://schemas.openxmlformats.org/officeDocument/2006/relationships/slide" Target="slide16.xml"/><Relationship Id="rId12" Type="http://schemas.openxmlformats.org/officeDocument/2006/relationships/slide" Target="slide2.xml"/><Relationship Id="rId17" Type="http://schemas.openxmlformats.org/officeDocument/2006/relationships/slide" Target="slide46.xml"/><Relationship Id="rId25" Type="http://schemas.openxmlformats.org/officeDocument/2006/relationships/image" Target="../media/image9.png"/><Relationship Id="rId33" Type="http://schemas.openxmlformats.org/officeDocument/2006/relationships/slide" Target="slide21.xml"/><Relationship Id="rId38" Type="http://schemas.openxmlformats.org/officeDocument/2006/relationships/hyperlink" Target="http://www.kirkpatrickpartners.com/OurPhilosophy/TheKirkpatrickModel/tabid/302/Default.aspx" TargetMode="External"/><Relationship Id="rId2" Type="http://schemas.openxmlformats.org/officeDocument/2006/relationships/slide" Target="slide10.xml"/><Relationship Id="rId16" Type="http://schemas.openxmlformats.org/officeDocument/2006/relationships/image" Target="../media/image5.png"/><Relationship Id="rId20" Type="http://schemas.openxmlformats.org/officeDocument/2006/relationships/slide" Target="slide47.xml"/><Relationship Id="rId29" Type="http://schemas.openxmlformats.org/officeDocument/2006/relationships/slide" Target="slide50.xml"/><Relationship Id="rId41"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hyperlink" Target="mailto:nogbuchi@gmu.edu?subject=Request%20for%20ID%20SME%20Support%20(UX4ID)" TargetMode="External"/><Relationship Id="rId24" Type="http://schemas.openxmlformats.org/officeDocument/2006/relationships/slide" Target="slide48.xml"/><Relationship Id="rId32" Type="http://schemas.openxmlformats.org/officeDocument/2006/relationships/slide" Target="slide1.xml"/><Relationship Id="rId37" Type="http://schemas.openxmlformats.org/officeDocument/2006/relationships/slide" Target="slide39.xml"/><Relationship Id="rId40" Type="http://schemas.microsoft.com/office/2007/relationships/hdphoto" Target="../media/hdphoto4.wdp"/><Relationship Id="rId5" Type="http://schemas.openxmlformats.org/officeDocument/2006/relationships/slide" Target="slide6.xml"/><Relationship Id="rId15" Type="http://schemas.openxmlformats.org/officeDocument/2006/relationships/slide" Target="slide45.xml"/><Relationship Id="rId23" Type="http://schemas.openxmlformats.org/officeDocument/2006/relationships/image" Target="../media/image8.png"/><Relationship Id="rId28" Type="http://schemas.openxmlformats.org/officeDocument/2006/relationships/image" Target="../media/image10.png"/><Relationship Id="rId36" Type="http://schemas.openxmlformats.org/officeDocument/2006/relationships/slide" Target="slide36.xml"/><Relationship Id="rId10" Type="http://schemas.microsoft.com/office/2007/relationships/hdphoto" Target="../media/hdphoto1.wdp"/><Relationship Id="rId19" Type="http://schemas.microsoft.com/office/2007/relationships/hdphoto" Target="../media/hdphoto2.wdp"/><Relationship Id="rId31" Type="http://schemas.openxmlformats.org/officeDocument/2006/relationships/slide" Target="slide3.xml"/><Relationship Id="rId44" Type="http://schemas.openxmlformats.org/officeDocument/2006/relationships/slide" Target="slide55.xml"/><Relationship Id="rId4" Type="http://schemas.openxmlformats.org/officeDocument/2006/relationships/slide" Target="slide14.xml"/><Relationship Id="rId9" Type="http://schemas.openxmlformats.org/officeDocument/2006/relationships/image" Target="../media/image3.png"/><Relationship Id="rId14" Type="http://schemas.openxmlformats.org/officeDocument/2006/relationships/image" Target="../media/image4.png"/><Relationship Id="rId22" Type="http://schemas.openxmlformats.org/officeDocument/2006/relationships/slide" Target="slide49.xml"/><Relationship Id="rId27" Type="http://schemas.openxmlformats.org/officeDocument/2006/relationships/slide" Target="slide43.xml"/><Relationship Id="rId30" Type="http://schemas.openxmlformats.org/officeDocument/2006/relationships/image" Target="../media/image11.png"/><Relationship Id="rId35" Type="http://schemas.openxmlformats.org/officeDocument/2006/relationships/slide" Target="slide31.xml"/><Relationship Id="rId43" Type="http://schemas.openxmlformats.org/officeDocument/2006/relationships/slide" Target="slide52.xml"/></Relationships>
</file>

<file path=ppt/slides/_rels/slide16.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44.xml"/><Relationship Id="rId18" Type="http://schemas.openxmlformats.org/officeDocument/2006/relationships/image" Target="../media/image6.png"/><Relationship Id="rId26" Type="http://schemas.microsoft.com/office/2007/relationships/hdphoto" Target="../media/hdphoto3.wdp"/><Relationship Id="rId39" Type="http://schemas.microsoft.com/office/2007/relationships/hdphoto" Target="../media/hdphoto5.wdp"/><Relationship Id="rId3" Type="http://schemas.openxmlformats.org/officeDocument/2006/relationships/slide" Target="slide12.xml"/><Relationship Id="rId21" Type="http://schemas.openxmlformats.org/officeDocument/2006/relationships/image" Target="../media/image7.png"/><Relationship Id="rId34" Type="http://schemas.openxmlformats.org/officeDocument/2006/relationships/slide" Target="slide26.xml"/><Relationship Id="rId42" Type="http://schemas.openxmlformats.org/officeDocument/2006/relationships/slide" Target="slide51.xml"/><Relationship Id="rId47" Type="http://schemas.openxmlformats.org/officeDocument/2006/relationships/slide" Target="slide17.xml"/><Relationship Id="rId7" Type="http://schemas.openxmlformats.org/officeDocument/2006/relationships/slide" Target="slide16.xml"/><Relationship Id="rId12" Type="http://schemas.openxmlformats.org/officeDocument/2006/relationships/slide" Target="slide2.xml"/><Relationship Id="rId17" Type="http://schemas.openxmlformats.org/officeDocument/2006/relationships/slide" Target="slide46.xml"/><Relationship Id="rId25" Type="http://schemas.openxmlformats.org/officeDocument/2006/relationships/image" Target="../media/image9.png"/><Relationship Id="rId33" Type="http://schemas.openxmlformats.org/officeDocument/2006/relationships/slide" Target="slide21.xml"/><Relationship Id="rId38" Type="http://schemas.openxmlformats.org/officeDocument/2006/relationships/image" Target="../media/image17.png"/><Relationship Id="rId46" Type="http://schemas.openxmlformats.org/officeDocument/2006/relationships/slide" Target="slide64.xml"/><Relationship Id="rId2" Type="http://schemas.openxmlformats.org/officeDocument/2006/relationships/slide" Target="slide10.xml"/><Relationship Id="rId16" Type="http://schemas.openxmlformats.org/officeDocument/2006/relationships/image" Target="../media/image5.png"/><Relationship Id="rId20" Type="http://schemas.openxmlformats.org/officeDocument/2006/relationships/slide" Target="slide47.xml"/><Relationship Id="rId29" Type="http://schemas.openxmlformats.org/officeDocument/2006/relationships/slide" Target="slide50.xml"/><Relationship Id="rId41"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hyperlink" Target="mailto:nogbuchi@gmu.edu?subject=Request%20for%20ID%20SME%20Support%20(UX4ID)" TargetMode="External"/><Relationship Id="rId24" Type="http://schemas.openxmlformats.org/officeDocument/2006/relationships/slide" Target="slide48.xml"/><Relationship Id="rId32" Type="http://schemas.openxmlformats.org/officeDocument/2006/relationships/slide" Target="slide1.xml"/><Relationship Id="rId37" Type="http://schemas.openxmlformats.org/officeDocument/2006/relationships/slide" Target="slide39.xml"/><Relationship Id="rId40" Type="http://schemas.openxmlformats.org/officeDocument/2006/relationships/image" Target="../media/image18.png"/><Relationship Id="rId45" Type="http://schemas.openxmlformats.org/officeDocument/2006/relationships/slide" Target="slide55.xml"/><Relationship Id="rId5" Type="http://schemas.openxmlformats.org/officeDocument/2006/relationships/slide" Target="slide6.xml"/><Relationship Id="rId15" Type="http://schemas.openxmlformats.org/officeDocument/2006/relationships/slide" Target="slide45.xml"/><Relationship Id="rId23" Type="http://schemas.openxmlformats.org/officeDocument/2006/relationships/image" Target="../media/image8.png"/><Relationship Id="rId28" Type="http://schemas.openxmlformats.org/officeDocument/2006/relationships/image" Target="../media/image10.png"/><Relationship Id="rId36" Type="http://schemas.openxmlformats.org/officeDocument/2006/relationships/slide" Target="slide36.xml"/><Relationship Id="rId10" Type="http://schemas.microsoft.com/office/2007/relationships/hdphoto" Target="../media/hdphoto1.wdp"/><Relationship Id="rId19" Type="http://schemas.microsoft.com/office/2007/relationships/hdphoto" Target="../media/hdphoto2.wdp"/><Relationship Id="rId31" Type="http://schemas.openxmlformats.org/officeDocument/2006/relationships/slide" Target="slide3.xml"/><Relationship Id="rId44" Type="http://schemas.openxmlformats.org/officeDocument/2006/relationships/slide" Target="slide52.xml"/><Relationship Id="rId4" Type="http://schemas.openxmlformats.org/officeDocument/2006/relationships/slide" Target="slide14.xml"/><Relationship Id="rId9" Type="http://schemas.openxmlformats.org/officeDocument/2006/relationships/image" Target="../media/image3.png"/><Relationship Id="rId14" Type="http://schemas.openxmlformats.org/officeDocument/2006/relationships/image" Target="../media/image4.png"/><Relationship Id="rId22" Type="http://schemas.openxmlformats.org/officeDocument/2006/relationships/slide" Target="slide49.xml"/><Relationship Id="rId27" Type="http://schemas.openxmlformats.org/officeDocument/2006/relationships/slide" Target="slide43.xml"/><Relationship Id="rId30" Type="http://schemas.openxmlformats.org/officeDocument/2006/relationships/image" Target="../media/image11.png"/><Relationship Id="rId35" Type="http://schemas.openxmlformats.org/officeDocument/2006/relationships/slide" Target="slide31.xml"/><Relationship Id="rId43" Type="http://schemas.openxmlformats.org/officeDocument/2006/relationships/image" Target="../media/image12.png"/><Relationship Id="rId48" Type="http://schemas.openxmlformats.org/officeDocument/2006/relationships/slide" Target="slide18.xml"/></Relationships>
</file>

<file path=ppt/slides/_rels/slide17.xml.rels><?xml version="1.0" encoding="UTF-8" standalone="yes"?>
<Relationships xmlns="http://schemas.openxmlformats.org/package/2006/relationships"><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image" Target="../media/image18.png"/><Relationship Id="rId3" Type="http://schemas.openxmlformats.org/officeDocument/2006/relationships/slide" Target="slide12.xml"/><Relationship Id="rId21" Type="http://schemas.openxmlformats.org/officeDocument/2006/relationships/slide" Target="slide47.xml"/><Relationship Id="rId34" Type="http://schemas.openxmlformats.org/officeDocument/2006/relationships/slide" Target="slide31.xml"/><Relationship Id="rId42" Type="http://schemas.microsoft.com/office/2007/relationships/hdphoto" Target="../media/hdphoto4.wdp"/><Relationship Id="rId47" Type="http://schemas.openxmlformats.org/officeDocument/2006/relationships/slide" Target="slide64.xml"/><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openxmlformats.org/officeDocument/2006/relationships/slide" Target="slide26.xml"/><Relationship Id="rId38" Type="http://schemas.microsoft.com/office/2007/relationships/hdphoto" Target="../media/hdphoto5.wdp"/><Relationship Id="rId46" Type="http://schemas.openxmlformats.org/officeDocument/2006/relationships/slide" Target="slide55.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slide" Target="slide21.xml"/><Relationship Id="rId37" Type="http://schemas.openxmlformats.org/officeDocument/2006/relationships/image" Target="../media/image17.png"/><Relationship Id="rId40" Type="http://schemas.openxmlformats.org/officeDocument/2006/relationships/slide" Target="slide16.xml"/><Relationship Id="rId45" Type="http://schemas.openxmlformats.org/officeDocument/2006/relationships/slide" Target="slide52.xml"/><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slide" Target="slide39.xml"/><Relationship Id="rId49" Type="http://schemas.openxmlformats.org/officeDocument/2006/relationships/slide" Target="slide17.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image" Target="../media/image12.png"/><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openxmlformats.org/officeDocument/2006/relationships/slide" Target="slide36.xml"/><Relationship Id="rId43" Type="http://schemas.openxmlformats.org/officeDocument/2006/relationships/slide" Target="slide51.xml"/><Relationship Id="rId48" Type="http://schemas.openxmlformats.org/officeDocument/2006/relationships/slide" Target="slide18.xml"/><Relationship Id="rId8" Type="http://schemas.openxmlformats.org/officeDocument/2006/relationships/image" Target="../media/image3.png"/></Relationships>
</file>

<file path=ppt/slides/_rels/slide18.xml.rels><?xml version="1.0" encoding="UTF-8" standalone="yes"?>
<Relationships xmlns="http://schemas.openxmlformats.org/package/2006/relationships"><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image" Target="../media/image18.png"/><Relationship Id="rId3" Type="http://schemas.openxmlformats.org/officeDocument/2006/relationships/slide" Target="slide12.xml"/><Relationship Id="rId21" Type="http://schemas.openxmlformats.org/officeDocument/2006/relationships/slide" Target="slide47.xml"/><Relationship Id="rId34" Type="http://schemas.openxmlformats.org/officeDocument/2006/relationships/slide" Target="slide31.xml"/><Relationship Id="rId42" Type="http://schemas.microsoft.com/office/2007/relationships/hdphoto" Target="../media/hdphoto4.wdp"/><Relationship Id="rId47" Type="http://schemas.openxmlformats.org/officeDocument/2006/relationships/slide" Target="slide64.xml"/><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openxmlformats.org/officeDocument/2006/relationships/slide" Target="slide26.xml"/><Relationship Id="rId38" Type="http://schemas.microsoft.com/office/2007/relationships/hdphoto" Target="../media/hdphoto5.wdp"/><Relationship Id="rId46" Type="http://schemas.openxmlformats.org/officeDocument/2006/relationships/slide" Target="slide55.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slide" Target="slide21.xml"/><Relationship Id="rId37" Type="http://schemas.openxmlformats.org/officeDocument/2006/relationships/image" Target="../media/image17.png"/><Relationship Id="rId40" Type="http://schemas.openxmlformats.org/officeDocument/2006/relationships/slide" Target="slide16.xml"/><Relationship Id="rId45" Type="http://schemas.openxmlformats.org/officeDocument/2006/relationships/slide" Target="slide52.xml"/><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slide" Target="slide39.xml"/><Relationship Id="rId49" Type="http://schemas.openxmlformats.org/officeDocument/2006/relationships/slide" Target="slide17.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image" Target="../media/image12.png"/><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openxmlformats.org/officeDocument/2006/relationships/slide" Target="slide36.xml"/><Relationship Id="rId43" Type="http://schemas.openxmlformats.org/officeDocument/2006/relationships/slide" Target="slide51.xml"/><Relationship Id="rId48" Type="http://schemas.openxmlformats.org/officeDocument/2006/relationships/slide" Target="slide18.xml"/><Relationship Id="rId8" Type="http://schemas.openxmlformats.org/officeDocument/2006/relationships/image" Target="../media/image3.png"/></Relationships>
</file>

<file path=ppt/slides/_rels/slide19.xml.rels><?xml version="1.0" encoding="UTF-8" standalone="yes"?>
<Relationships xmlns="http://schemas.openxmlformats.org/package/2006/relationships"><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image" Target="../media/image18.png"/><Relationship Id="rId3" Type="http://schemas.openxmlformats.org/officeDocument/2006/relationships/slide" Target="slide12.xml"/><Relationship Id="rId21" Type="http://schemas.openxmlformats.org/officeDocument/2006/relationships/slide" Target="slide47.xml"/><Relationship Id="rId34" Type="http://schemas.openxmlformats.org/officeDocument/2006/relationships/slide" Target="slide31.xml"/><Relationship Id="rId42" Type="http://schemas.microsoft.com/office/2007/relationships/hdphoto" Target="../media/hdphoto4.wdp"/><Relationship Id="rId47" Type="http://schemas.openxmlformats.org/officeDocument/2006/relationships/slide" Target="slide55.xml"/><Relationship Id="rId50"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openxmlformats.org/officeDocument/2006/relationships/slide" Target="slide26.xml"/><Relationship Id="rId38" Type="http://schemas.microsoft.com/office/2007/relationships/hdphoto" Target="../media/hdphoto5.wdp"/><Relationship Id="rId46" Type="http://schemas.openxmlformats.org/officeDocument/2006/relationships/slide" Target="slide52.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slide" Target="slide21.xml"/><Relationship Id="rId37" Type="http://schemas.openxmlformats.org/officeDocument/2006/relationships/image" Target="../media/image17.png"/><Relationship Id="rId40" Type="http://schemas.openxmlformats.org/officeDocument/2006/relationships/slide" Target="slide19.xml"/><Relationship Id="rId45" Type="http://schemas.openxmlformats.org/officeDocument/2006/relationships/image" Target="../media/image12.png"/><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slide" Target="slide39.xml"/><Relationship Id="rId49" Type="http://schemas.openxmlformats.org/officeDocument/2006/relationships/slide" Target="slide18.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51.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openxmlformats.org/officeDocument/2006/relationships/slide" Target="slide36.xml"/><Relationship Id="rId43" Type="http://schemas.openxmlformats.org/officeDocument/2006/relationships/slide" Target="slide16.xml"/><Relationship Id="rId48" Type="http://schemas.openxmlformats.org/officeDocument/2006/relationships/slide" Target="slide64.xml"/><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6.xml"/><Relationship Id="rId18" Type="http://schemas.openxmlformats.org/officeDocument/2006/relationships/hyperlink" Target="mailto:nogbuchi@gmu.edu?subject=Request%20for%20ID%20SME%20Support%20(UX4ID)" TargetMode="External"/><Relationship Id="rId26" Type="http://schemas.openxmlformats.org/officeDocument/2006/relationships/slide" Target="slide47.xml"/><Relationship Id="rId39" Type="http://schemas.openxmlformats.org/officeDocument/2006/relationships/slide" Target="slide3.xml"/><Relationship Id="rId3" Type="http://schemas.openxmlformats.org/officeDocument/2006/relationships/slide" Target="slide26.xml"/><Relationship Id="rId21" Type="http://schemas.openxmlformats.org/officeDocument/2006/relationships/slide" Target="slide45.xml"/><Relationship Id="rId34" Type="http://schemas.openxmlformats.org/officeDocument/2006/relationships/image" Target="../media/image10.png"/><Relationship Id="rId7" Type="http://schemas.openxmlformats.org/officeDocument/2006/relationships/slide" Target="slide10.xml"/><Relationship Id="rId12" Type="http://schemas.openxmlformats.org/officeDocument/2006/relationships/slide" Target="slide2.xml"/><Relationship Id="rId17" Type="http://schemas.microsoft.com/office/2007/relationships/hdphoto" Target="../media/hdphoto1.wdp"/><Relationship Id="rId25" Type="http://schemas.microsoft.com/office/2007/relationships/hdphoto" Target="../media/hdphoto2.wdp"/><Relationship Id="rId33" Type="http://schemas.openxmlformats.org/officeDocument/2006/relationships/slide" Target="slide43.xml"/><Relationship Id="rId38" Type="http://schemas.openxmlformats.org/officeDocument/2006/relationships/image" Target="../media/image12.png"/><Relationship Id="rId2" Type="http://schemas.openxmlformats.org/officeDocument/2006/relationships/slide" Target="slide21.xml"/><Relationship Id="rId16" Type="http://schemas.openxmlformats.org/officeDocument/2006/relationships/image" Target="../media/image3.png"/><Relationship Id="rId20" Type="http://schemas.openxmlformats.org/officeDocument/2006/relationships/image" Target="../media/image4.png"/><Relationship Id="rId29" Type="http://schemas.openxmlformats.org/officeDocument/2006/relationships/image" Target="../media/image8.png"/><Relationship Id="rId41" Type="http://schemas.openxmlformats.org/officeDocument/2006/relationships/slide" Target="slide55.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8.xml"/><Relationship Id="rId24" Type="http://schemas.openxmlformats.org/officeDocument/2006/relationships/image" Target="../media/image6.png"/><Relationship Id="rId32" Type="http://schemas.microsoft.com/office/2007/relationships/hdphoto" Target="../media/hdphoto3.wdp"/><Relationship Id="rId37" Type="http://schemas.openxmlformats.org/officeDocument/2006/relationships/slide" Target="slide51.xml"/><Relationship Id="rId40" Type="http://schemas.openxmlformats.org/officeDocument/2006/relationships/slide" Target="slide1.xml"/><Relationship Id="rId5" Type="http://schemas.openxmlformats.org/officeDocument/2006/relationships/slide" Target="slide36.xml"/><Relationship Id="rId15" Type="http://schemas.openxmlformats.org/officeDocument/2006/relationships/slide" Target="slide5.xml"/><Relationship Id="rId23" Type="http://schemas.openxmlformats.org/officeDocument/2006/relationships/slide" Target="slide46.xml"/><Relationship Id="rId28" Type="http://schemas.openxmlformats.org/officeDocument/2006/relationships/slide" Target="slide49.xml"/><Relationship Id="rId36" Type="http://schemas.openxmlformats.org/officeDocument/2006/relationships/image" Target="../media/image11.png"/><Relationship Id="rId10" Type="http://schemas.openxmlformats.org/officeDocument/2006/relationships/slide" Target="slide6.xml"/><Relationship Id="rId19" Type="http://schemas.openxmlformats.org/officeDocument/2006/relationships/slide" Target="slide44.xml"/><Relationship Id="rId31" Type="http://schemas.openxmlformats.org/officeDocument/2006/relationships/image" Target="../media/image9.png"/><Relationship Id="rId4" Type="http://schemas.openxmlformats.org/officeDocument/2006/relationships/slide" Target="slide31.xml"/><Relationship Id="rId9" Type="http://schemas.openxmlformats.org/officeDocument/2006/relationships/slide" Target="slide14.xml"/><Relationship Id="rId14" Type="http://schemas.openxmlformats.org/officeDocument/2006/relationships/slide" Target="slide52.xml"/><Relationship Id="rId22" Type="http://schemas.openxmlformats.org/officeDocument/2006/relationships/image" Target="../media/image5.png"/><Relationship Id="rId27" Type="http://schemas.openxmlformats.org/officeDocument/2006/relationships/image" Target="../media/image7.png"/><Relationship Id="rId30" Type="http://schemas.openxmlformats.org/officeDocument/2006/relationships/slide" Target="slide48.xml"/><Relationship Id="rId35" Type="http://schemas.openxmlformats.org/officeDocument/2006/relationships/slide" Target="slide50.xml"/></Relationships>
</file>

<file path=ppt/slides/_rels/slide20.xml.rels><?xml version="1.0" encoding="UTF-8" standalone="yes"?>
<Relationships xmlns="http://schemas.openxmlformats.org/package/2006/relationships"><Relationship Id="rId13" Type="http://schemas.openxmlformats.org/officeDocument/2006/relationships/slide" Target="slide1.xml"/><Relationship Id="rId18" Type="http://schemas.openxmlformats.org/officeDocument/2006/relationships/slide" Target="slide39.xml"/><Relationship Id="rId26" Type="http://schemas.openxmlformats.org/officeDocument/2006/relationships/image" Target="../media/image4.png"/><Relationship Id="rId39" Type="http://schemas.openxmlformats.org/officeDocument/2006/relationships/slide" Target="slide43.xml"/><Relationship Id="rId3" Type="http://schemas.openxmlformats.org/officeDocument/2006/relationships/slide" Target="slide12.xml"/><Relationship Id="rId21" Type="http://schemas.openxmlformats.org/officeDocument/2006/relationships/image" Target="../media/image18.png"/><Relationship Id="rId34" Type="http://schemas.openxmlformats.org/officeDocument/2006/relationships/slide" Target="slide49.xml"/><Relationship Id="rId42" Type="http://schemas.openxmlformats.org/officeDocument/2006/relationships/image" Target="../media/image11.png"/><Relationship Id="rId47" Type="http://schemas.openxmlformats.org/officeDocument/2006/relationships/slide" Target="slide64.xml"/><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slide" Target="slide36.xml"/><Relationship Id="rId25" Type="http://schemas.openxmlformats.org/officeDocument/2006/relationships/slide" Target="slide44.xml"/><Relationship Id="rId33" Type="http://schemas.openxmlformats.org/officeDocument/2006/relationships/image" Target="../media/image7.png"/><Relationship Id="rId38" Type="http://schemas.microsoft.com/office/2007/relationships/hdphoto" Target="../media/hdphoto3.wdp"/><Relationship Id="rId46" Type="http://schemas.openxmlformats.org/officeDocument/2006/relationships/slide" Target="slide55.xml"/><Relationship Id="rId2" Type="http://schemas.openxmlformats.org/officeDocument/2006/relationships/slide" Target="slide10.xml"/><Relationship Id="rId16" Type="http://schemas.openxmlformats.org/officeDocument/2006/relationships/slide" Target="slide31.xml"/><Relationship Id="rId20" Type="http://schemas.microsoft.com/office/2007/relationships/hdphoto" Target="../media/hdphoto5.wdp"/><Relationship Id="rId29" Type="http://schemas.openxmlformats.org/officeDocument/2006/relationships/slide" Target="slide46.xml"/><Relationship Id="rId41"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microsoft.com/office/2007/relationships/hdphoto" Target="../media/hdphoto4.wdp"/><Relationship Id="rId32" Type="http://schemas.openxmlformats.org/officeDocument/2006/relationships/slide" Target="slide47.xml"/><Relationship Id="rId37" Type="http://schemas.openxmlformats.org/officeDocument/2006/relationships/image" Target="../media/image9.png"/><Relationship Id="rId40" Type="http://schemas.openxmlformats.org/officeDocument/2006/relationships/image" Target="../media/image10.png"/><Relationship Id="rId45" Type="http://schemas.openxmlformats.org/officeDocument/2006/relationships/slide" Target="slide52.xml"/><Relationship Id="rId5" Type="http://schemas.openxmlformats.org/officeDocument/2006/relationships/slide" Target="slide6.xml"/><Relationship Id="rId15" Type="http://schemas.openxmlformats.org/officeDocument/2006/relationships/slide" Target="slide26.xml"/><Relationship Id="rId23" Type="http://schemas.openxmlformats.org/officeDocument/2006/relationships/image" Target="../media/image13.png"/><Relationship Id="rId28" Type="http://schemas.openxmlformats.org/officeDocument/2006/relationships/image" Target="../media/image5.png"/><Relationship Id="rId36" Type="http://schemas.openxmlformats.org/officeDocument/2006/relationships/slide" Target="slide48.xml"/><Relationship Id="rId49" Type="http://schemas.openxmlformats.org/officeDocument/2006/relationships/slide" Target="slide17.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17.png"/><Relationship Id="rId31" Type="http://schemas.microsoft.com/office/2007/relationships/hdphoto" Target="../media/hdphoto2.wdp"/><Relationship Id="rId44" Type="http://schemas.openxmlformats.org/officeDocument/2006/relationships/image" Target="../media/image12.png"/><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21.xml"/><Relationship Id="rId22" Type="http://schemas.openxmlformats.org/officeDocument/2006/relationships/slide" Target="slide16.xml"/><Relationship Id="rId27" Type="http://schemas.openxmlformats.org/officeDocument/2006/relationships/slide" Target="slide45.xml"/><Relationship Id="rId30" Type="http://schemas.openxmlformats.org/officeDocument/2006/relationships/image" Target="../media/image6.png"/><Relationship Id="rId35" Type="http://schemas.openxmlformats.org/officeDocument/2006/relationships/image" Target="../media/image8.png"/><Relationship Id="rId43" Type="http://schemas.openxmlformats.org/officeDocument/2006/relationships/slide" Target="slide51.xml"/><Relationship Id="rId48" Type="http://schemas.openxmlformats.org/officeDocument/2006/relationships/slide" Target="slide18.xml"/><Relationship Id="rId8" Type="http://schemas.openxmlformats.org/officeDocument/2006/relationships/image" Target="../media/image3.png"/></Relationships>
</file>

<file path=ppt/slides/_rels/slide21.xml.rels><?xml version="1.0" encoding="UTF-8" standalone="yes"?>
<Relationships xmlns="http://schemas.openxmlformats.org/package/2006/relationships"><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21.xml"/><Relationship Id="rId3" Type="http://schemas.openxmlformats.org/officeDocument/2006/relationships/slide" Target="slide12.xml"/><Relationship Id="rId21" Type="http://schemas.openxmlformats.org/officeDocument/2006/relationships/slide" Target="slide47.xml"/><Relationship Id="rId34" Type="http://schemas.microsoft.com/office/2007/relationships/hdphoto" Target="../media/hdphoto6.wdp"/><Relationship Id="rId42" Type="http://schemas.openxmlformats.org/officeDocument/2006/relationships/slide" Target="slide36.xml"/><Relationship Id="rId47" Type="http://schemas.openxmlformats.org/officeDocument/2006/relationships/slide" Target="slide25.xml"/><Relationship Id="rId50" Type="http://schemas.openxmlformats.org/officeDocument/2006/relationships/image" Target="../media/image12.png"/><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openxmlformats.org/officeDocument/2006/relationships/image" Target="../media/image20.png"/><Relationship Id="rId38" Type="http://schemas.microsoft.com/office/2007/relationships/hdphoto" Target="../media/hdphoto8.wdp"/><Relationship Id="rId46" Type="http://schemas.openxmlformats.org/officeDocument/2006/relationships/slide" Target="slide24.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19.jpeg"/><Relationship Id="rId37" Type="http://schemas.openxmlformats.org/officeDocument/2006/relationships/image" Target="../media/image22.png"/><Relationship Id="rId40" Type="http://schemas.openxmlformats.org/officeDocument/2006/relationships/slide" Target="slide26.xml"/><Relationship Id="rId45" Type="http://schemas.openxmlformats.org/officeDocument/2006/relationships/slide" Target="slide23.xml"/><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microsoft.com/office/2007/relationships/hdphoto" Target="../media/hdphoto7.wdp"/><Relationship Id="rId49" Type="http://schemas.openxmlformats.org/officeDocument/2006/relationships/slide" Target="slide51.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22.xml"/><Relationship Id="rId52" Type="http://schemas.openxmlformats.org/officeDocument/2006/relationships/slide" Target="slide55.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openxmlformats.org/officeDocument/2006/relationships/image" Target="../media/image21.png"/><Relationship Id="rId43" Type="http://schemas.openxmlformats.org/officeDocument/2006/relationships/slide" Target="slide39.xml"/><Relationship Id="rId48" Type="http://schemas.openxmlformats.org/officeDocument/2006/relationships/slide" Target="slide16.xml"/><Relationship Id="rId8" Type="http://schemas.openxmlformats.org/officeDocument/2006/relationships/image" Target="../media/image3.png"/><Relationship Id="rId51" Type="http://schemas.openxmlformats.org/officeDocument/2006/relationships/slide" Target="slide52.xml"/></Relationships>
</file>

<file path=ppt/slides/_rels/slide22.xml.rels><?xml version="1.0" encoding="UTF-8" standalone="yes"?>
<Relationships xmlns="http://schemas.openxmlformats.org/package/2006/relationships"><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21.xml"/><Relationship Id="rId3" Type="http://schemas.openxmlformats.org/officeDocument/2006/relationships/slide" Target="slide12.xml"/><Relationship Id="rId21" Type="http://schemas.openxmlformats.org/officeDocument/2006/relationships/slide" Target="slide47.xml"/><Relationship Id="rId34" Type="http://schemas.microsoft.com/office/2007/relationships/hdphoto" Target="../media/hdphoto6.wdp"/><Relationship Id="rId42" Type="http://schemas.openxmlformats.org/officeDocument/2006/relationships/slide" Target="slide36.xml"/><Relationship Id="rId47" Type="http://schemas.openxmlformats.org/officeDocument/2006/relationships/slide" Target="slide25.xml"/><Relationship Id="rId50" Type="http://schemas.openxmlformats.org/officeDocument/2006/relationships/slide" Target="slide51.xml"/><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openxmlformats.org/officeDocument/2006/relationships/image" Target="../media/image20.png"/><Relationship Id="rId38" Type="http://schemas.microsoft.com/office/2007/relationships/hdphoto" Target="../media/hdphoto8.wdp"/><Relationship Id="rId46" Type="http://schemas.openxmlformats.org/officeDocument/2006/relationships/slide" Target="slide24.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19.jpeg"/><Relationship Id="rId37" Type="http://schemas.openxmlformats.org/officeDocument/2006/relationships/image" Target="../media/image22.png"/><Relationship Id="rId40" Type="http://schemas.openxmlformats.org/officeDocument/2006/relationships/slide" Target="slide26.xml"/><Relationship Id="rId45" Type="http://schemas.openxmlformats.org/officeDocument/2006/relationships/slide" Target="slide23.xml"/><Relationship Id="rId53" Type="http://schemas.openxmlformats.org/officeDocument/2006/relationships/slide" Target="slide55.xml"/><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microsoft.com/office/2007/relationships/hdphoto" Target="../media/hdphoto7.wdp"/><Relationship Id="rId49" Type="http://schemas.openxmlformats.org/officeDocument/2006/relationships/slide" Target="slide16.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22.xml"/><Relationship Id="rId52" Type="http://schemas.openxmlformats.org/officeDocument/2006/relationships/slide" Target="slide52.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openxmlformats.org/officeDocument/2006/relationships/image" Target="../media/image21.png"/><Relationship Id="rId43" Type="http://schemas.openxmlformats.org/officeDocument/2006/relationships/slide" Target="slide39.xml"/><Relationship Id="rId48" Type="http://schemas.openxmlformats.org/officeDocument/2006/relationships/image" Target="../media/image23.png"/><Relationship Id="rId8" Type="http://schemas.openxmlformats.org/officeDocument/2006/relationships/image" Target="../media/image3.png"/><Relationship Id="rId51" Type="http://schemas.openxmlformats.org/officeDocument/2006/relationships/image" Target="../media/image12.png"/></Relationships>
</file>

<file path=ppt/slides/_rels/slide23.xml.rels><?xml version="1.0" encoding="UTF-8" standalone="yes"?>
<Relationships xmlns="http://schemas.openxmlformats.org/package/2006/relationships"><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21.xml"/><Relationship Id="rId3" Type="http://schemas.openxmlformats.org/officeDocument/2006/relationships/slide" Target="slide12.xml"/><Relationship Id="rId21" Type="http://schemas.openxmlformats.org/officeDocument/2006/relationships/slide" Target="slide47.xml"/><Relationship Id="rId34" Type="http://schemas.microsoft.com/office/2007/relationships/hdphoto" Target="../media/hdphoto6.wdp"/><Relationship Id="rId42" Type="http://schemas.openxmlformats.org/officeDocument/2006/relationships/slide" Target="slide36.xml"/><Relationship Id="rId47" Type="http://schemas.openxmlformats.org/officeDocument/2006/relationships/slide" Target="slide25.xml"/><Relationship Id="rId50" Type="http://schemas.openxmlformats.org/officeDocument/2006/relationships/slide" Target="slide51.xml"/><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openxmlformats.org/officeDocument/2006/relationships/image" Target="../media/image20.png"/><Relationship Id="rId38" Type="http://schemas.microsoft.com/office/2007/relationships/hdphoto" Target="../media/hdphoto8.wdp"/><Relationship Id="rId46" Type="http://schemas.openxmlformats.org/officeDocument/2006/relationships/slide" Target="slide24.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19.jpeg"/><Relationship Id="rId37" Type="http://schemas.openxmlformats.org/officeDocument/2006/relationships/image" Target="../media/image22.png"/><Relationship Id="rId40" Type="http://schemas.openxmlformats.org/officeDocument/2006/relationships/slide" Target="slide26.xml"/><Relationship Id="rId45" Type="http://schemas.openxmlformats.org/officeDocument/2006/relationships/slide" Target="slide23.xml"/><Relationship Id="rId53" Type="http://schemas.openxmlformats.org/officeDocument/2006/relationships/slide" Target="slide55.xml"/><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microsoft.com/office/2007/relationships/hdphoto" Target="../media/hdphoto7.wdp"/><Relationship Id="rId49" Type="http://schemas.openxmlformats.org/officeDocument/2006/relationships/slide" Target="slide16.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22.xml"/><Relationship Id="rId52" Type="http://schemas.openxmlformats.org/officeDocument/2006/relationships/slide" Target="slide52.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openxmlformats.org/officeDocument/2006/relationships/image" Target="../media/image21.png"/><Relationship Id="rId43" Type="http://schemas.openxmlformats.org/officeDocument/2006/relationships/slide" Target="slide39.xml"/><Relationship Id="rId48" Type="http://schemas.openxmlformats.org/officeDocument/2006/relationships/image" Target="../media/image23.png"/><Relationship Id="rId8" Type="http://schemas.openxmlformats.org/officeDocument/2006/relationships/image" Target="../media/image3.png"/><Relationship Id="rId51" Type="http://schemas.openxmlformats.org/officeDocument/2006/relationships/image" Target="../media/image12.png"/></Relationships>
</file>

<file path=ppt/slides/_rels/slide24.xml.rels><?xml version="1.0" encoding="UTF-8" standalone="yes"?>
<Relationships xmlns="http://schemas.openxmlformats.org/package/2006/relationships"><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21.xml"/><Relationship Id="rId3" Type="http://schemas.openxmlformats.org/officeDocument/2006/relationships/slide" Target="slide12.xml"/><Relationship Id="rId21" Type="http://schemas.openxmlformats.org/officeDocument/2006/relationships/slide" Target="slide47.xml"/><Relationship Id="rId34" Type="http://schemas.microsoft.com/office/2007/relationships/hdphoto" Target="../media/hdphoto6.wdp"/><Relationship Id="rId42" Type="http://schemas.openxmlformats.org/officeDocument/2006/relationships/slide" Target="slide36.xml"/><Relationship Id="rId47" Type="http://schemas.openxmlformats.org/officeDocument/2006/relationships/slide" Target="slide25.xml"/><Relationship Id="rId50" Type="http://schemas.openxmlformats.org/officeDocument/2006/relationships/slide" Target="slide51.xml"/><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openxmlformats.org/officeDocument/2006/relationships/image" Target="../media/image20.png"/><Relationship Id="rId38" Type="http://schemas.microsoft.com/office/2007/relationships/hdphoto" Target="../media/hdphoto8.wdp"/><Relationship Id="rId46" Type="http://schemas.openxmlformats.org/officeDocument/2006/relationships/slide" Target="slide24.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19.jpeg"/><Relationship Id="rId37" Type="http://schemas.openxmlformats.org/officeDocument/2006/relationships/image" Target="../media/image22.png"/><Relationship Id="rId40" Type="http://schemas.openxmlformats.org/officeDocument/2006/relationships/slide" Target="slide26.xml"/><Relationship Id="rId45" Type="http://schemas.openxmlformats.org/officeDocument/2006/relationships/slide" Target="slide23.xml"/><Relationship Id="rId53" Type="http://schemas.openxmlformats.org/officeDocument/2006/relationships/slide" Target="slide55.xml"/><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microsoft.com/office/2007/relationships/hdphoto" Target="../media/hdphoto7.wdp"/><Relationship Id="rId49" Type="http://schemas.openxmlformats.org/officeDocument/2006/relationships/slide" Target="slide16.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22.xml"/><Relationship Id="rId52" Type="http://schemas.openxmlformats.org/officeDocument/2006/relationships/slide" Target="slide52.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openxmlformats.org/officeDocument/2006/relationships/image" Target="../media/image21.png"/><Relationship Id="rId43" Type="http://schemas.openxmlformats.org/officeDocument/2006/relationships/slide" Target="slide39.xml"/><Relationship Id="rId48" Type="http://schemas.openxmlformats.org/officeDocument/2006/relationships/image" Target="../media/image23.png"/><Relationship Id="rId8" Type="http://schemas.openxmlformats.org/officeDocument/2006/relationships/image" Target="../media/image3.png"/><Relationship Id="rId51" Type="http://schemas.openxmlformats.org/officeDocument/2006/relationships/image" Target="../media/image12.png"/></Relationships>
</file>

<file path=ppt/slides/_rels/slide25.xml.rels><?xml version="1.0" encoding="UTF-8" standalone="yes"?>
<Relationships xmlns="http://schemas.openxmlformats.org/package/2006/relationships"><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21.xml"/><Relationship Id="rId3" Type="http://schemas.openxmlformats.org/officeDocument/2006/relationships/slide" Target="slide12.xml"/><Relationship Id="rId21" Type="http://schemas.openxmlformats.org/officeDocument/2006/relationships/slide" Target="slide47.xml"/><Relationship Id="rId34" Type="http://schemas.microsoft.com/office/2007/relationships/hdphoto" Target="../media/hdphoto6.wdp"/><Relationship Id="rId42" Type="http://schemas.openxmlformats.org/officeDocument/2006/relationships/slide" Target="slide36.xml"/><Relationship Id="rId47" Type="http://schemas.openxmlformats.org/officeDocument/2006/relationships/slide" Target="slide25.xml"/><Relationship Id="rId50" Type="http://schemas.openxmlformats.org/officeDocument/2006/relationships/slide" Target="slide51.xml"/><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openxmlformats.org/officeDocument/2006/relationships/image" Target="../media/image20.png"/><Relationship Id="rId38" Type="http://schemas.microsoft.com/office/2007/relationships/hdphoto" Target="../media/hdphoto8.wdp"/><Relationship Id="rId46" Type="http://schemas.openxmlformats.org/officeDocument/2006/relationships/slide" Target="slide24.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19.jpeg"/><Relationship Id="rId37" Type="http://schemas.openxmlformats.org/officeDocument/2006/relationships/image" Target="../media/image22.png"/><Relationship Id="rId40" Type="http://schemas.openxmlformats.org/officeDocument/2006/relationships/slide" Target="slide26.xml"/><Relationship Id="rId45" Type="http://schemas.openxmlformats.org/officeDocument/2006/relationships/slide" Target="slide23.xml"/><Relationship Id="rId53" Type="http://schemas.openxmlformats.org/officeDocument/2006/relationships/slide" Target="slide55.xml"/><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microsoft.com/office/2007/relationships/hdphoto" Target="../media/hdphoto7.wdp"/><Relationship Id="rId49" Type="http://schemas.openxmlformats.org/officeDocument/2006/relationships/slide" Target="slide16.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22.xml"/><Relationship Id="rId52" Type="http://schemas.openxmlformats.org/officeDocument/2006/relationships/slide" Target="slide52.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openxmlformats.org/officeDocument/2006/relationships/image" Target="../media/image21.png"/><Relationship Id="rId43" Type="http://schemas.openxmlformats.org/officeDocument/2006/relationships/slide" Target="slide39.xml"/><Relationship Id="rId48" Type="http://schemas.openxmlformats.org/officeDocument/2006/relationships/image" Target="../media/image23.png"/><Relationship Id="rId8" Type="http://schemas.openxmlformats.org/officeDocument/2006/relationships/image" Target="../media/image3.png"/><Relationship Id="rId51" Type="http://schemas.openxmlformats.org/officeDocument/2006/relationships/image" Target="../media/image12.png"/></Relationships>
</file>

<file path=ppt/slides/_rels/slide26.xml.rels><?xml version="1.0" encoding="UTF-8" standalone="yes"?>
<Relationships xmlns="http://schemas.openxmlformats.org/package/2006/relationships"><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26.xml"/><Relationship Id="rId3" Type="http://schemas.openxmlformats.org/officeDocument/2006/relationships/slide" Target="slide12.xml"/><Relationship Id="rId21" Type="http://schemas.openxmlformats.org/officeDocument/2006/relationships/slide" Target="slide47.xml"/><Relationship Id="rId34" Type="http://schemas.openxmlformats.org/officeDocument/2006/relationships/image" Target="../media/image25.png"/><Relationship Id="rId42" Type="http://schemas.openxmlformats.org/officeDocument/2006/relationships/slide" Target="slide39.xml"/><Relationship Id="rId47" Type="http://schemas.openxmlformats.org/officeDocument/2006/relationships/slide" Target="slide16.xml"/><Relationship Id="rId50" Type="http://schemas.openxmlformats.org/officeDocument/2006/relationships/slide" Target="slide52.xml"/><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microsoft.com/office/2007/relationships/hdphoto" Target="../media/hdphoto9.wdp"/><Relationship Id="rId38" Type="http://schemas.openxmlformats.org/officeDocument/2006/relationships/slide" Target="slide21.xml"/><Relationship Id="rId46" Type="http://schemas.openxmlformats.org/officeDocument/2006/relationships/slide" Target="slide30.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24.png"/><Relationship Id="rId37" Type="http://schemas.microsoft.com/office/2007/relationships/hdphoto" Target="../media/hdphoto11.wdp"/><Relationship Id="rId40" Type="http://schemas.openxmlformats.org/officeDocument/2006/relationships/slide" Target="slide31.xml"/><Relationship Id="rId45" Type="http://schemas.openxmlformats.org/officeDocument/2006/relationships/slide" Target="slide29.xml"/><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image" Target="../media/image26.png"/><Relationship Id="rId49" Type="http://schemas.openxmlformats.org/officeDocument/2006/relationships/image" Target="../media/image12.png"/><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28.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microsoft.com/office/2007/relationships/hdphoto" Target="../media/hdphoto10.wdp"/><Relationship Id="rId43" Type="http://schemas.openxmlformats.org/officeDocument/2006/relationships/slide" Target="slide27.xml"/><Relationship Id="rId48" Type="http://schemas.openxmlformats.org/officeDocument/2006/relationships/slide" Target="slide51.xml"/><Relationship Id="rId8" Type="http://schemas.openxmlformats.org/officeDocument/2006/relationships/image" Target="../media/image3.png"/><Relationship Id="rId51" Type="http://schemas.openxmlformats.org/officeDocument/2006/relationships/slide" Target="slide55.xml"/></Relationships>
</file>

<file path=ppt/slides/_rels/slide27.xml.rels><?xml version="1.0" encoding="UTF-8" standalone="yes"?>
<Relationships xmlns="http://schemas.openxmlformats.org/package/2006/relationships"><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26.xml"/><Relationship Id="rId3" Type="http://schemas.openxmlformats.org/officeDocument/2006/relationships/slide" Target="slide12.xml"/><Relationship Id="rId21" Type="http://schemas.openxmlformats.org/officeDocument/2006/relationships/slide" Target="slide47.xml"/><Relationship Id="rId34" Type="http://schemas.openxmlformats.org/officeDocument/2006/relationships/image" Target="../media/image25.png"/><Relationship Id="rId42" Type="http://schemas.openxmlformats.org/officeDocument/2006/relationships/slide" Target="slide39.xml"/><Relationship Id="rId47" Type="http://schemas.openxmlformats.org/officeDocument/2006/relationships/image" Target="../media/image23.png"/><Relationship Id="rId50" Type="http://schemas.openxmlformats.org/officeDocument/2006/relationships/image" Target="../media/image12.png"/><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microsoft.com/office/2007/relationships/hdphoto" Target="../media/hdphoto9.wdp"/><Relationship Id="rId38" Type="http://schemas.openxmlformats.org/officeDocument/2006/relationships/slide" Target="slide21.xml"/><Relationship Id="rId46" Type="http://schemas.openxmlformats.org/officeDocument/2006/relationships/slide" Target="slide30.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24.png"/><Relationship Id="rId37" Type="http://schemas.microsoft.com/office/2007/relationships/hdphoto" Target="../media/hdphoto11.wdp"/><Relationship Id="rId40" Type="http://schemas.openxmlformats.org/officeDocument/2006/relationships/slide" Target="slide31.xml"/><Relationship Id="rId45" Type="http://schemas.openxmlformats.org/officeDocument/2006/relationships/slide" Target="slide29.xml"/><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image" Target="../media/image26.png"/><Relationship Id="rId49" Type="http://schemas.openxmlformats.org/officeDocument/2006/relationships/slide" Target="slide51.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28.xml"/><Relationship Id="rId52" Type="http://schemas.openxmlformats.org/officeDocument/2006/relationships/slide" Target="slide55.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microsoft.com/office/2007/relationships/hdphoto" Target="../media/hdphoto10.wdp"/><Relationship Id="rId43" Type="http://schemas.openxmlformats.org/officeDocument/2006/relationships/slide" Target="slide27.xml"/><Relationship Id="rId48" Type="http://schemas.openxmlformats.org/officeDocument/2006/relationships/slide" Target="slide16.xml"/><Relationship Id="rId8" Type="http://schemas.openxmlformats.org/officeDocument/2006/relationships/image" Target="../media/image3.png"/><Relationship Id="rId51" Type="http://schemas.openxmlformats.org/officeDocument/2006/relationships/slide" Target="slide52.xml"/></Relationships>
</file>

<file path=ppt/slides/_rels/slide28.xml.rels><?xml version="1.0" encoding="UTF-8" standalone="yes"?>
<Relationships xmlns="http://schemas.openxmlformats.org/package/2006/relationships"><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26.xml"/><Relationship Id="rId3" Type="http://schemas.openxmlformats.org/officeDocument/2006/relationships/slide" Target="slide12.xml"/><Relationship Id="rId21" Type="http://schemas.openxmlformats.org/officeDocument/2006/relationships/slide" Target="slide47.xml"/><Relationship Id="rId34" Type="http://schemas.openxmlformats.org/officeDocument/2006/relationships/image" Target="../media/image25.png"/><Relationship Id="rId42" Type="http://schemas.openxmlformats.org/officeDocument/2006/relationships/slide" Target="slide39.xml"/><Relationship Id="rId47" Type="http://schemas.openxmlformats.org/officeDocument/2006/relationships/image" Target="../media/image23.png"/><Relationship Id="rId50" Type="http://schemas.openxmlformats.org/officeDocument/2006/relationships/image" Target="../media/image12.png"/><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microsoft.com/office/2007/relationships/hdphoto" Target="../media/hdphoto9.wdp"/><Relationship Id="rId38" Type="http://schemas.openxmlformats.org/officeDocument/2006/relationships/slide" Target="slide21.xml"/><Relationship Id="rId46" Type="http://schemas.openxmlformats.org/officeDocument/2006/relationships/slide" Target="slide30.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24.png"/><Relationship Id="rId37" Type="http://schemas.microsoft.com/office/2007/relationships/hdphoto" Target="../media/hdphoto11.wdp"/><Relationship Id="rId40" Type="http://schemas.openxmlformats.org/officeDocument/2006/relationships/slide" Target="slide31.xml"/><Relationship Id="rId45" Type="http://schemas.openxmlformats.org/officeDocument/2006/relationships/slide" Target="slide29.xml"/><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image" Target="../media/image26.png"/><Relationship Id="rId49" Type="http://schemas.openxmlformats.org/officeDocument/2006/relationships/slide" Target="slide51.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28.xml"/><Relationship Id="rId52" Type="http://schemas.openxmlformats.org/officeDocument/2006/relationships/slide" Target="slide55.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microsoft.com/office/2007/relationships/hdphoto" Target="../media/hdphoto10.wdp"/><Relationship Id="rId43" Type="http://schemas.openxmlformats.org/officeDocument/2006/relationships/slide" Target="slide27.xml"/><Relationship Id="rId48" Type="http://schemas.openxmlformats.org/officeDocument/2006/relationships/slide" Target="slide16.xml"/><Relationship Id="rId8" Type="http://schemas.openxmlformats.org/officeDocument/2006/relationships/image" Target="../media/image3.png"/><Relationship Id="rId51" Type="http://schemas.openxmlformats.org/officeDocument/2006/relationships/slide" Target="slide52.xml"/></Relationships>
</file>

<file path=ppt/slides/_rels/slide29.xml.rels><?xml version="1.0" encoding="UTF-8" standalone="yes"?>
<Relationships xmlns="http://schemas.openxmlformats.org/package/2006/relationships"><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26.xml"/><Relationship Id="rId3" Type="http://schemas.openxmlformats.org/officeDocument/2006/relationships/slide" Target="slide12.xml"/><Relationship Id="rId21" Type="http://schemas.openxmlformats.org/officeDocument/2006/relationships/slide" Target="slide47.xml"/><Relationship Id="rId34" Type="http://schemas.openxmlformats.org/officeDocument/2006/relationships/image" Target="../media/image25.png"/><Relationship Id="rId42" Type="http://schemas.openxmlformats.org/officeDocument/2006/relationships/slide" Target="slide39.xml"/><Relationship Id="rId47" Type="http://schemas.openxmlformats.org/officeDocument/2006/relationships/image" Target="../media/image23.png"/><Relationship Id="rId50" Type="http://schemas.openxmlformats.org/officeDocument/2006/relationships/image" Target="../media/image12.png"/><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microsoft.com/office/2007/relationships/hdphoto" Target="../media/hdphoto9.wdp"/><Relationship Id="rId38" Type="http://schemas.openxmlformats.org/officeDocument/2006/relationships/slide" Target="slide21.xml"/><Relationship Id="rId46" Type="http://schemas.openxmlformats.org/officeDocument/2006/relationships/slide" Target="slide30.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24.png"/><Relationship Id="rId37" Type="http://schemas.microsoft.com/office/2007/relationships/hdphoto" Target="../media/hdphoto11.wdp"/><Relationship Id="rId40" Type="http://schemas.openxmlformats.org/officeDocument/2006/relationships/slide" Target="slide31.xml"/><Relationship Id="rId45" Type="http://schemas.openxmlformats.org/officeDocument/2006/relationships/slide" Target="slide29.xml"/><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image" Target="../media/image26.png"/><Relationship Id="rId49" Type="http://schemas.openxmlformats.org/officeDocument/2006/relationships/slide" Target="slide51.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28.xml"/><Relationship Id="rId52" Type="http://schemas.openxmlformats.org/officeDocument/2006/relationships/slide" Target="slide55.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microsoft.com/office/2007/relationships/hdphoto" Target="../media/hdphoto10.wdp"/><Relationship Id="rId43" Type="http://schemas.openxmlformats.org/officeDocument/2006/relationships/slide" Target="slide27.xml"/><Relationship Id="rId48" Type="http://schemas.openxmlformats.org/officeDocument/2006/relationships/slide" Target="slide16.xml"/><Relationship Id="rId8" Type="http://schemas.openxmlformats.org/officeDocument/2006/relationships/image" Target="../media/image3.png"/><Relationship Id="rId51" Type="http://schemas.openxmlformats.org/officeDocument/2006/relationships/slide" Target="slide52.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hyperlink" Target="mailto:nogbuchi@gmu.edu?subject=Request%20for%20ID%20SME%20Support%20(UX4ID)" TargetMode="Externa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image" Target="../media/image13.png"/><Relationship Id="rId3" Type="http://schemas.openxmlformats.org/officeDocument/2006/relationships/slide" Target="slide52.xml"/><Relationship Id="rId21" Type="http://schemas.openxmlformats.org/officeDocument/2006/relationships/slide" Target="slide47.xml"/><Relationship Id="rId34" Type="http://schemas.openxmlformats.org/officeDocument/2006/relationships/slide" Target="slide21.xml"/><Relationship Id="rId42" Type="http://schemas.openxmlformats.org/officeDocument/2006/relationships/image" Target="../media/image12.png"/><Relationship Id="rId7" Type="http://schemas.openxmlformats.org/officeDocument/2006/relationships/slide" Target="slide6.xml"/><Relationship Id="rId12" Type="http://schemas.microsoft.com/office/2007/relationships/hdphoto" Target="../media/hdphoto1.wdp"/><Relationship Id="rId17" Type="http://schemas.openxmlformats.org/officeDocument/2006/relationships/image" Target="../media/image5.png"/><Relationship Id="rId25" Type="http://schemas.openxmlformats.org/officeDocument/2006/relationships/slide" Target="slide48.xml"/><Relationship Id="rId33" Type="http://schemas.openxmlformats.org/officeDocument/2006/relationships/slide" Target="slide1.xml"/><Relationship Id="rId38"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3.png"/><Relationship Id="rId24" Type="http://schemas.openxmlformats.org/officeDocument/2006/relationships/image" Target="../media/image8.png"/><Relationship Id="rId32" Type="http://schemas.openxmlformats.org/officeDocument/2006/relationships/slide" Target="slide3.xml"/><Relationship Id="rId37" Type="http://schemas.openxmlformats.org/officeDocument/2006/relationships/slide" Target="slide36.xml"/><Relationship Id="rId40" Type="http://schemas.microsoft.com/office/2007/relationships/hdphoto" Target="../media/hdphoto4.wdp"/><Relationship Id="rId5" Type="http://schemas.openxmlformats.org/officeDocument/2006/relationships/slide" Target="slide12.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slide" Target="slide31.xml"/><Relationship Id="rId10" Type="http://schemas.openxmlformats.org/officeDocument/2006/relationships/slide" Target="slide5.xml"/><Relationship Id="rId19" Type="http://schemas.openxmlformats.org/officeDocument/2006/relationships/image" Target="../media/image6.png"/><Relationship Id="rId31" Type="http://schemas.openxmlformats.org/officeDocument/2006/relationships/image" Target="../media/image11.png"/><Relationship Id="rId4" Type="http://schemas.openxmlformats.org/officeDocument/2006/relationships/slide" Target="slide10.xml"/><Relationship Id="rId9" Type="http://schemas.openxmlformats.org/officeDocument/2006/relationships/slide" Target="slide16.xml"/><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openxmlformats.org/officeDocument/2006/relationships/slide" Target="slide26.xml"/><Relationship Id="rId43" Type="http://schemas.openxmlformats.org/officeDocument/2006/relationships/slide" Target="slide55.xml"/></Relationships>
</file>

<file path=ppt/slides/_rels/slide30.xml.rels><?xml version="1.0" encoding="UTF-8" standalone="yes"?>
<Relationships xmlns="http://schemas.openxmlformats.org/package/2006/relationships"><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26.xml"/><Relationship Id="rId3" Type="http://schemas.openxmlformats.org/officeDocument/2006/relationships/slide" Target="slide12.xml"/><Relationship Id="rId21" Type="http://schemas.openxmlformats.org/officeDocument/2006/relationships/slide" Target="slide47.xml"/><Relationship Id="rId34" Type="http://schemas.openxmlformats.org/officeDocument/2006/relationships/image" Target="../media/image25.png"/><Relationship Id="rId42" Type="http://schemas.openxmlformats.org/officeDocument/2006/relationships/slide" Target="slide39.xml"/><Relationship Id="rId47" Type="http://schemas.openxmlformats.org/officeDocument/2006/relationships/image" Target="../media/image23.png"/><Relationship Id="rId50" Type="http://schemas.openxmlformats.org/officeDocument/2006/relationships/image" Target="../media/image12.png"/><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microsoft.com/office/2007/relationships/hdphoto" Target="../media/hdphoto9.wdp"/><Relationship Id="rId38" Type="http://schemas.openxmlformats.org/officeDocument/2006/relationships/slide" Target="slide21.xml"/><Relationship Id="rId46" Type="http://schemas.openxmlformats.org/officeDocument/2006/relationships/slide" Target="slide30.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24.png"/><Relationship Id="rId37" Type="http://schemas.microsoft.com/office/2007/relationships/hdphoto" Target="../media/hdphoto11.wdp"/><Relationship Id="rId40" Type="http://schemas.openxmlformats.org/officeDocument/2006/relationships/slide" Target="slide31.xml"/><Relationship Id="rId45" Type="http://schemas.openxmlformats.org/officeDocument/2006/relationships/slide" Target="slide29.xml"/><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image" Target="../media/image26.png"/><Relationship Id="rId49" Type="http://schemas.openxmlformats.org/officeDocument/2006/relationships/slide" Target="slide51.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28.xml"/><Relationship Id="rId52" Type="http://schemas.openxmlformats.org/officeDocument/2006/relationships/slide" Target="slide55.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microsoft.com/office/2007/relationships/hdphoto" Target="../media/hdphoto10.wdp"/><Relationship Id="rId43" Type="http://schemas.openxmlformats.org/officeDocument/2006/relationships/slide" Target="slide27.xml"/><Relationship Id="rId48" Type="http://schemas.openxmlformats.org/officeDocument/2006/relationships/slide" Target="slide16.xml"/><Relationship Id="rId8" Type="http://schemas.openxmlformats.org/officeDocument/2006/relationships/image" Target="../media/image3.png"/><Relationship Id="rId51" Type="http://schemas.openxmlformats.org/officeDocument/2006/relationships/slide" Target="slide52.xml"/></Relationships>
</file>

<file path=ppt/slides/_rels/slide31.xml.rels><?xml version="1.0" encoding="UTF-8" standalone="yes"?>
<Relationships xmlns="http://schemas.openxmlformats.org/package/2006/relationships"><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26.xml"/><Relationship Id="rId3" Type="http://schemas.openxmlformats.org/officeDocument/2006/relationships/slide" Target="slide12.xml"/><Relationship Id="rId21" Type="http://schemas.openxmlformats.org/officeDocument/2006/relationships/slide" Target="slide47.xml"/><Relationship Id="rId34" Type="http://schemas.openxmlformats.org/officeDocument/2006/relationships/image" Target="../media/image28.png"/><Relationship Id="rId42" Type="http://schemas.openxmlformats.org/officeDocument/2006/relationships/slide" Target="slide39.xml"/><Relationship Id="rId47" Type="http://schemas.openxmlformats.org/officeDocument/2006/relationships/slide" Target="slide16.xml"/><Relationship Id="rId50" Type="http://schemas.openxmlformats.org/officeDocument/2006/relationships/slide" Target="slide52.xml"/><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microsoft.com/office/2007/relationships/hdphoto" Target="../media/hdphoto12.wdp"/><Relationship Id="rId38" Type="http://schemas.openxmlformats.org/officeDocument/2006/relationships/slide" Target="slide21.xml"/><Relationship Id="rId46" Type="http://schemas.openxmlformats.org/officeDocument/2006/relationships/slide" Target="slide34.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27.png"/><Relationship Id="rId37" Type="http://schemas.openxmlformats.org/officeDocument/2006/relationships/image" Target="../media/image30.png"/><Relationship Id="rId40" Type="http://schemas.openxmlformats.org/officeDocument/2006/relationships/slide" Target="slide31.xml"/><Relationship Id="rId45" Type="http://schemas.openxmlformats.org/officeDocument/2006/relationships/slide" Target="slide35.xml"/><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image" Target="../media/image29.png"/><Relationship Id="rId49" Type="http://schemas.openxmlformats.org/officeDocument/2006/relationships/image" Target="../media/image12.png"/><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33.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microsoft.com/office/2007/relationships/hdphoto" Target="../media/hdphoto13.wdp"/><Relationship Id="rId43" Type="http://schemas.openxmlformats.org/officeDocument/2006/relationships/slide" Target="slide32.xml"/><Relationship Id="rId48" Type="http://schemas.openxmlformats.org/officeDocument/2006/relationships/slide" Target="slide51.xml"/><Relationship Id="rId8" Type="http://schemas.openxmlformats.org/officeDocument/2006/relationships/image" Target="../media/image3.png"/><Relationship Id="rId51" Type="http://schemas.openxmlformats.org/officeDocument/2006/relationships/slide" Target="slide55.xml"/></Relationships>
</file>

<file path=ppt/slides/_rels/slide32.xml.rels><?xml version="1.0" encoding="UTF-8" standalone="yes"?>
<Relationships xmlns="http://schemas.openxmlformats.org/package/2006/relationships"><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26.xml"/><Relationship Id="rId3" Type="http://schemas.openxmlformats.org/officeDocument/2006/relationships/slide" Target="slide12.xml"/><Relationship Id="rId21" Type="http://schemas.openxmlformats.org/officeDocument/2006/relationships/slide" Target="slide47.xml"/><Relationship Id="rId34" Type="http://schemas.openxmlformats.org/officeDocument/2006/relationships/image" Target="../media/image28.png"/><Relationship Id="rId42" Type="http://schemas.openxmlformats.org/officeDocument/2006/relationships/slide" Target="slide39.xml"/><Relationship Id="rId47" Type="http://schemas.openxmlformats.org/officeDocument/2006/relationships/image" Target="../media/image13.png"/><Relationship Id="rId50" Type="http://schemas.openxmlformats.org/officeDocument/2006/relationships/slide" Target="slide51.xml"/><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microsoft.com/office/2007/relationships/hdphoto" Target="../media/hdphoto12.wdp"/><Relationship Id="rId38" Type="http://schemas.openxmlformats.org/officeDocument/2006/relationships/slide" Target="slide21.xml"/><Relationship Id="rId46" Type="http://schemas.openxmlformats.org/officeDocument/2006/relationships/slide" Target="slide34.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27.png"/><Relationship Id="rId37" Type="http://schemas.openxmlformats.org/officeDocument/2006/relationships/image" Target="../media/image30.png"/><Relationship Id="rId40" Type="http://schemas.openxmlformats.org/officeDocument/2006/relationships/slide" Target="slide31.xml"/><Relationship Id="rId45" Type="http://schemas.openxmlformats.org/officeDocument/2006/relationships/slide" Target="slide35.xml"/><Relationship Id="rId53" Type="http://schemas.openxmlformats.org/officeDocument/2006/relationships/slide" Target="slide55.xml"/><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image" Target="../media/image29.png"/><Relationship Id="rId49" Type="http://schemas.openxmlformats.org/officeDocument/2006/relationships/slide" Target="slide16.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33.xml"/><Relationship Id="rId52" Type="http://schemas.openxmlformats.org/officeDocument/2006/relationships/slide" Target="slide52.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microsoft.com/office/2007/relationships/hdphoto" Target="../media/hdphoto13.wdp"/><Relationship Id="rId43" Type="http://schemas.openxmlformats.org/officeDocument/2006/relationships/slide" Target="slide32.xml"/><Relationship Id="rId48" Type="http://schemas.microsoft.com/office/2007/relationships/hdphoto" Target="../media/hdphoto4.wdp"/><Relationship Id="rId8" Type="http://schemas.openxmlformats.org/officeDocument/2006/relationships/image" Target="../media/image3.png"/><Relationship Id="rId51" Type="http://schemas.openxmlformats.org/officeDocument/2006/relationships/image" Target="../media/image12.png"/></Relationships>
</file>

<file path=ppt/slides/_rels/slide33.xml.rels><?xml version="1.0" encoding="UTF-8" standalone="yes"?>
<Relationships xmlns="http://schemas.openxmlformats.org/package/2006/relationships"><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26.xml"/><Relationship Id="rId3" Type="http://schemas.openxmlformats.org/officeDocument/2006/relationships/slide" Target="slide12.xml"/><Relationship Id="rId21" Type="http://schemas.openxmlformats.org/officeDocument/2006/relationships/slide" Target="slide47.xml"/><Relationship Id="rId34" Type="http://schemas.openxmlformats.org/officeDocument/2006/relationships/image" Target="../media/image28.png"/><Relationship Id="rId42" Type="http://schemas.openxmlformats.org/officeDocument/2006/relationships/slide" Target="slide39.xml"/><Relationship Id="rId47" Type="http://schemas.openxmlformats.org/officeDocument/2006/relationships/image" Target="../media/image23.png"/><Relationship Id="rId50" Type="http://schemas.openxmlformats.org/officeDocument/2006/relationships/image" Target="../media/image12.png"/><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microsoft.com/office/2007/relationships/hdphoto" Target="../media/hdphoto12.wdp"/><Relationship Id="rId38" Type="http://schemas.openxmlformats.org/officeDocument/2006/relationships/slide" Target="slide21.xml"/><Relationship Id="rId46" Type="http://schemas.openxmlformats.org/officeDocument/2006/relationships/slide" Target="slide34.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27.png"/><Relationship Id="rId37" Type="http://schemas.openxmlformats.org/officeDocument/2006/relationships/image" Target="../media/image30.png"/><Relationship Id="rId40" Type="http://schemas.openxmlformats.org/officeDocument/2006/relationships/slide" Target="slide31.xml"/><Relationship Id="rId45" Type="http://schemas.openxmlformats.org/officeDocument/2006/relationships/slide" Target="slide35.xml"/><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image" Target="../media/image29.png"/><Relationship Id="rId49" Type="http://schemas.openxmlformats.org/officeDocument/2006/relationships/slide" Target="slide51.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33.xml"/><Relationship Id="rId52" Type="http://schemas.openxmlformats.org/officeDocument/2006/relationships/slide" Target="slide55.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microsoft.com/office/2007/relationships/hdphoto" Target="../media/hdphoto13.wdp"/><Relationship Id="rId43" Type="http://schemas.openxmlformats.org/officeDocument/2006/relationships/slide" Target="slide32.xml"/><Relationship Id="rId48" Type="http://schemas.openxmlformats.org/officeDocument/2006/relationships/slide" Target="slide16.xml"/><Relationship Id="rId8" Type="http://schemas.openxmlformats.org/officeDocument/2006/relationships/image" Target="../media/image3.png"/><Relationship Id="rId51" Type="http://schemas.openxmlformats.org/officeDocument/2006/relationships/slide" Target="slide52.xml"/></Relationships>
</file>

<file path=ppt/slides/_rels/slide34.xml.rels><?xml version="1.0" encoding="UTF-8" standalone="yes"?>
<Relationships xmlns="http://schemas.openxmlformats.org/package/2006/relationships"><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26.xml"/><Relationship Id="rId3" Type="http://schemas.openxmlformats.org/officeDocument/2006/relationships/slide" Target="slide12.xml"/><Relationship Id="rId21" Type="http://schemas.openxmlformats.org/officeDocument/2006/relationships/slide" Target="slide47.xml"/><Relationship Id="rId34" Type="http://schemas.openxmlformats.org/officeDocument/2006/relationships/image" Target="../media/image28.png"/><Relationship Id="rId42" Type="http://schemas.openxmlformats.org/officeDocument/2006/relationships/slide" Target="slide39.xml"/><Relationship Id="rId47" Type="http://schemas.openxmlformats.org/officeDocument/2006/relationships/image" Target="../media/image23.png"/><Relationship Id="rId50" Type="http://schemas.openxmlformats.org/officeDocument/2006/relationships/image" Target="../media/image12.png"/><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microsoft.com/office/2007/relationships/hdphoto" Target="../media/hdphoto12.wdp"/><Relationship Id="rId38" Type="http://schemas.openxmlformats.org/officeDocument/2006/relationships/slide" Target="slide21.xml"/><Relationship Id="rId46" Type="http://schemas.openxmlformats.org/officeDocument/2006/relationships/slide" Target="slide34.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27.png"/><Relationship Id="rId37" Type="http://schemas.openxmlformats.org/officeDocument/2006/relationships/image" Target="../media/image30.png"/><Relationship Id="rId40" Type="http://schemas.openxmlformats.org/officeDocument/2006/relationships/slide" Target="slide31.xml"/><Relationship Id="rId45" Type="http://schemas.openxmlformats.org/officeDocument/2006/relationships/slide" Target="slide35.xml"/><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image" Target="../media/image29.png"/><Relationship Id="rId49" Type="http://schemas.openxmlformats.org/officeDocument/2006/relationships/slide" Target="slide51.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33.xml"/><Relationship Id="rId52" Type="http://schemas.openxmlformats.org/officeDocument/2006/relationships/slide" Target="slide55.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microsoft.com/office/2007/relationships/hdphoto" Target="../media/hdphoto13.wdp"/><Relationship Id="rId43" Type="http://schemas.openxmlformats.org/officeDocument/2006/relationships/slide" Target="slide32.xml"/><Relationship Id="rId48" Type="http://schemas.openxmlformats.org/officeDocument/2006/relationships/slide" Target="slide16.xml"/><Relationship Id="rId8" Type="http://schemas.openxmlformats.org/officeDocument/2006/relationships/image" Target="../media/image3.png"/><Relationship Id="rId51" Type="http://schemas.openxmlformats.org/officeDocument/2006/relationships/slide" Target="slide52.xml"/></Relationships>
</file>

<file path=ppt/slides/_rels/slide35.xml.rels><?xml version="1.0" encoding="UTF-8" standalone="yes"?>
<Relationships xmlns="http://schemas.openxmlformats.org/package/2006/relationships"><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26.xml"/><Relationship Id="rId3" Type="http://schemas.openxmlformats.org/officeDocument/2006/relationships/slide" Target="slide12.xml"/><Relationship Id="rId21" Type="http://schemas.openxmlformats.org/officeDocument/2006/relationships/slide" Target="slide47.xml"/><Relationship Id="rId34" Type="http://schemas.openxmlformats.org/officeDocument/2006/relationships/image" Target="../media/image28.png"/><Relationship Id="rId42" Type="http://schemas.openxmlformats.org/officeDocument/2006/relationships/slide" Target="slide39.xml"/><Relationship Id="rId47" Type="http://schemas.openxmlformats.org/officeDocument/2006/relationships/image" Target="../media/image23.png"/><Relationship Id="rId50" Type="http://schemas.openxmlformats.org/officeDocument/2006/relationships/image" Target="../media/image12.png"/><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microsoft.com/office/2007/relationships/hdphoto" Target="../media/hdphoto12.wdp"/><Relationship Id="rId38" Type="http://schemas.openxmlformats.org/officeDocument/2006/relationships/slide" Target="slide21.xml"/><Relationship Id="rId46" Type="http://schemas.openxmlformats.org/officeDocument/2006/relationships/slide" Target="slide34.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27.png"/><Relationship Id="rId37" Type="http://schemas.openxmlformats.org/officeDocument/2006/relationships/image" Target="../media/image30.png"/><Relationship Id="rId40" Type="http://schemas.openxmlformats.org/officeDocument/2006/relationships/slide" Target="slide31.xml"/><Relationship Id="rId45" Type="http://schemas.openxmlformats.org/officeDocument/2006/relationships/slide" Target="slide35.xml"/><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image" Target="../media/image29.png"/><Relationship Id="rId49" Type="http://schemas.openxmlformats.org/officeDocument/2006/relationships/slide" Target="slide51.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33.xml"/><Relationship Id="rId52" Type="http://schemas.openxmlformats.org/officeDocument/2006/relationships/slide" Target="slide55.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microsoft.com/office/2007/relationships/hdphoto" Target="../media/hdphoto13.wdp"/><Relationship Id="rId43" Type="http://schemas.openxmlformats.org/officeDocument/2006/relationships/slide" Target="slide32.xml"/><Relationship Id="rId48" Type="http://schemas.openxmlformats.org/officeDocument/2006/relationships/slide" Target="slide16.xml"/><Relationship Id="rId8" Type="http://schemas.openxmlformats.org/officeDocument/2006/relationships/image" Target="../media/image3.png"/><Relationship Id="rId51" Type="http://schemas.openxmlformats.org/officeDocument/2006/relationships/slide" Target="slide52.xml"/></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39.xml"/><Relationship Id="rId3" Type="http://schemas.openxmlformats.org/officeDocument/2006/relationships/slide" Target="slide12.xml"/><Relationship Id="rId21" Type="http://schemas.openxmlformats.org/officeDocument/2006/relationships/slide" Target="slide47.xml"/><Relationship Id="rId34" Type="http://schemas.microsoft.com/office/2007/relationships/hdphoto" Target="../media/hdphoto14.wdp"/><Relationship Id="rId42" Type="http://schemas.openxmlformats.org/officeDocument/2006/relationships/slide" Target="slide16.xml"/><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openxmlformats.org/officeDocument/2006/relationships/image" Target="../media/image32.png"/><Relationship Id="rId38" Type="http://schemas.openxmlformats.org/officeDocument/2006/relationships/slide" Target="slide36.xml"/><Relationship Id="rId46" Type="http://schemas.openxmlformats.org/officeDocument/2006/relationships/slide" Target="slide55.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31.png"/><Relationship Id="rId37" Type="http://schemas.openxmlformats.org/officeDocument/2006/relationships/slide" Target="slide31.xml"/><Relationship Id="rId40" Type="http://schemas.openxmlformats.org/officeDocument/2006/relationships/slide" Target="slide37.xml"/><Relationship Id="rId45" Type="http://schemas.openxmlformats.org/officeDocument/2006/relationships/slide" Target="slide52.xml"/><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slide" Target="slide26.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image" Target="../media/image12.png"/><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openxmlformats.org/officeDocument/2006/relationships/slide" Target="slide21.xml"/><Relationship Id="rId43" Type="http://schemas.openxmlformats.org/officeDocument/2006/relationships/slide" Target="slide51.xml"/></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39.xml"/><Relationship Id="rId3" Type="http://schemas.openxmlformats.org/officeDocument/2006/relationships/slide" Target="slide12.xml"/><Relationship Id="rId21" Type="http://schemas.openxmlformats.org/officeDocument/2006/relationships/slide" Target="slide47.xml"/><Relationship Id="rId34" Type="http://schemas.microsoft.com/office/2007/relationships/hdphoto" Target="../media/hdphoto14.wdp"/><Relationship Id="rId42" Type="http://schemas.openxmlformats.org/officeDocument/2006/relationships/image" Target="../media/image23.png"/><Relationship Id="rId47" Type="http://schemas.openxmlformats.org/officeDocument/2006/relationships/slide" Target="slide55.xml"/><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openxmlformats.org/officeDocument/2006/relationships/image" Target="../media/image32.png"/><Relationship Id="rId38" Type="http://schemas.openxmlformats.org/officeDocument/2006/relationships/slide" Target="slide36.xml"/><Relationship Id="rId46" Type="http://schemas.openxmlformats.org/officeDocument/2006/relationships/slide" Target="slide52.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31.png"/><Relationship Id="rId37" Type="http://schemas.openxmlformats.org/officeDocument/2006/relationships/slide" Target="slide31.xml"/><Relationship Id="rId40" Type="http://schemas.openxmlformats.org/officeDocument/2006/relationships/slide" Target="slide37.xml"/><Relationship Id="rId45" Type="http://schemas.openxmlformats.org/officeDocument/2006/relationships/image" Target="../media/image12.png"/><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slide" Target="slide26.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51.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openxmlformats.org/officeDocument/2006/relationships/slide" Target="slide21.xml"/><Relationship Id="rId43" Type="http://schemas.openxmlformats.org/officeDocument/2006/relationships/slide" Target="slide16.xml"/></Relationships>
</file>

<file path=ppt/slides/_rels/slide3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39.xml"/><Relationship Id="rId3" Type="http://schemas.openxmlformats.org/officeDocument/2006/relationships/slide" Target="slide12.xml"/><Relationship Id="rId21" Type="http://schemas.openxmlformats.org/officeDocument/2006/relationships/slide" Target="slide47.xml"/><Relationship Id="rId34" Type="http://schemas.microsoft.com/office/2007/relationships/hdphoto" Target="../media/hdphoto14.wdp"/><Relationship Id="rId42" Type="http://schemas.openxmlformats.org/officeDocument/2006/relationships/image" Target="../media/image23.png"/><Relationship Id="rId47" Type="http://schemas.openxmlformats.org/officeDocument/2006/relationships/slide" Target="slide55.xml"/><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openxmlformats.org/officeDocument/2006/relationships/image" Target="../media/image32.png"/><Relationship Id="rId38" Type="http://schemas.openxmlformats.org/officeDocument/2006/relationships/slide" Target="slide36.xml"/><Relationship Id="rId46" Type="http://schemas.openxmlformats.org/officeDocument/2006/relationships/slide" Target="slide52.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31.png"/><Relationship Id="rId37" Type="http://schemas.openxmlformats.org/officeDocument/2006/relationships/slide" Target="slide31.xml"/><Relationship Id="rId40" Type="http://schemas.openxmlformats.org/officeDocument/2006/relationships/slide" Target="slide37.xml"/><Relationship Id="rId45" Type="http://schemas.openxmlformats.org/officeDocument/2006/relationships/image" Target="../media/image12.png"/><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slide" Target="slide26.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51.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openxmlformats.org/officeDocument/2006/relationships/slide" Target="slide21.xml"/><Relationship Id="rId43" Type="http://schemas.openxmlformats.org/officeDocument/2006/relationships/slide" Target="slide16.xml"/></Relationships>
</file>

<file path=ppt/slides/_rels/slide3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39.xml"/><Relationship Id="rId3" Type="http://schemas.openxmlformats.org/officeDocument/2006/relationships/slide" Target="slide12.xml"/><Relationship Id="rId21" Type="http://schemas.openxmlformats.org/officeDocument/2006/relationships/slide" Target="slide47.xml"/><Relationship Id="rId34" Type="http://schemas.openxmlformats.org/officeDocument/2006/relationships/image" Target="../media/image35.png"/><Relationship Id="rId42" Type="http://schemas.openxmlformats.org/officeDocument/2006/relationships/slide" Target="slide42.xml"/><Relationship Id="rId47" Type="http://schemas.openxmlformats.org/officeDocument/2006/relationships/slide" Target="slide55.xml"/><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openxmlformats.org/officeDocument/2006/relationships/image" Target="../media/image34.jpeg"/><Relationship Id="rId38" Type="http://schemas.openxmlformats.org/officeDocument/2006/relationships/slide" Target="slide36.xml"/><Relationship Id="rId46" Type="http://schemas.openxmlformats.org/officeDocument/2006/relationships/slide" Target="slide52.xml"/><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41.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33.png"/><Relationship Id="rId37" Type="http://schemas.openxmlformats.org/officeDocument/2006/relationships/slide" Target="slide31.xml"/><Relationship Id="rId40" Type="http://schemas.openxmlformats.org/officeDocument/2006/relationships/slide" Target="slide40.xml"/><Relationship Id="rId45" Type="http://schemas.openxmlformats.org/officeDocument/2006/relationships/image" Target="../media/image12.png"/><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slide" Target="slide26.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51.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openxmlformats.org/officeDocument/2006/relationships/slide" Target="slide21.xml"/><Relationship Id="rId43" Type="http://schemas.openxmlformats.org/officeDocument/2006/relationships/slide" Target="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39.xml"/><Relationship Id="rId3" Type="http://schemas.openxmlformats.org/officeDocument/2006/relationships/slide" Target="slide12.xml"/><Relationship Id="rId21" Type="http://schemas.openxmlformats.org/officeDocument/2006/relationships/slide" Target="slide47.xml"/><Relationship Id="rId34" Type="http://schemas.openxmlformats.org/officeDocument/2006/relationships/image" Target="../media/image35.png"/><Relationship Id="rId42" Type="http://schemas.openxmlformats.org/officeDocument/2006/relationships/slide" Target="slide42.xml"/><Relationship Id="rId47" Type="http://schemas.openxmlformats.org/officeDocument/2006/relationships/slide" Target="slide52.xml"/><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openxmlformats.org/officeDocument/2006/relationships/image" Target="../media/image34.jpeg"/><Relationship Id="rId38" Type="http://schemas.openxmlformats.org/officeDocument/2006/relationships/slide" Target="slide36.xml"/><Relationship Id="rId46" Type="http://schemas.openxmlformats.org/officeDocument/2006/relationships/image" Target="../media/image12.png"/><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41.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33.png"/><Relationship Id="rId37" Type="http://schemas.openxmlformats.org/officeDocument/2006/relationships/slide" Target="slide31.xml"/><Relationship Id="rId40" Type="http://schemas.openxmlformats.org/officeDocument/2006/relationships/slide" Target="slide40.xml"/><Relationship Id="rId45" Type="http://schemas.openxmlformats.org/officeDocument/2006/relationships/slide" Target="slide51.xml"/><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slide" Target="slide26.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16.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openxmlformats.org/officeDocument/2006/relationships/slide" Target="slide21.xml"/><Relationship Id="rId43" Type="http://schemas.openxmlformats.org/officeDocument/2006/relationships/image" Target="../media/image23.png"/><Relationship Id="rId48" Type="http://schemas.openxmlformats.org/officeDocument/2006/relationships/slide" Target="slide55.xml"/></Relationships>
</file>

<file path=ppt/slides/_rels/slide4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39.xml"/><Relationship Id="rId3" Type="http://schemas.openxmlformats.org/officeDocument/2006/relationships/slide" Target="slide12.xml"/><Relationship Id="rId21" Type="http://schemas.openxmlformats.org/officeDocument/2006/relationships/slide" Target="slide47.xml"/><Relationship Id="rId34" Type="http://schemas.openxmlformats.org/officeDocument/2006/relationships/image" Target="../media/image35.png"/><Relationship Id="rId42" Type="http://schemas.openxmlformats.org/officeDocument/2006/relationships/slide" Target="slide42.xml"/><Relationship Id="rId47" Type="http://schemas.openxmlformats.org/officeDocument/2006/relationships/slide" Target="slide52.xml"/><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openxmlformats.org/officeDocument/2006/relationships/image" Target="../media/image34.jpeg"/><Relationship Id="rId38" Type="http://schemas.openxmlformats.org/officeDocument/2006/relationships/slide" Target="slide36.xml"/><Relationship Id="rId46" Type="http://schemas.openxmlformats.org/officeDocument/2006/relationships/image" Target="../media/image12.png"/><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41.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33.png"/><Relationship Id="rId37" Type="http://schemas.openxmlformats.org/officeDocument/2006/relationships/slide" Target="slide31.xml"/><Relationship Id="rId40" Type="http://schemas.openxmlformats.org/officeDocument/2006/relationships/slide" Target="slide40.xml"/><Relationship Id="rId45" Type="http://schemas.openxmlformats.org/officeDocument/2006/relationships/slide" Target="slide51.xml"/><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slide" Target="slide26.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16.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openxmlformats.org/officeDocument/2006/relationships/slide" Target="slide21.xml"/><Relationship Id="rId43" Type="http://schemas.openxmlformats.org/officeDocument/2006/relationships/image" Target="../media/image23.png"/><Relationship Id="rId48" Type="http://schemas.openxmlformats.org/officeDocument/2006/relationships/slide" Target="slide55.xml"/></Relationships>
</file>

<file path=ppt/slides/_rels/slide4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1.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slide" Target="slide39.xml"/><Relationship Id="rId3" Type="http://schemas.openxmlformats.org/officeDocument/2006/relationships/slide" Target="slide12.xml"/><Relationship Id="rId21" Type="http://schemas.openxmlformats.org/officeDocument/2006/relationships/slide" Target="slide47.xml"/><Relationship Id="rId34" Type="http://schemas.openxmlformats.org/officeDocument/2006/relationships/image" Target="../media/image35.png"/><Relationship Id="rId42" Type="http://schemas.openxmlformats.org/officeDocument/2006/relationships/slide" Target="slide42.xml"/><Relationship Id="rId47" Type="http://schemas.openxmlformats.org/officeDocument/2006/relationships/slide" Target="slide52.xml"/><Relationship Id="rId7" Type="http://schemas.openxmlformats.org/officeDocument/2006/relationships/slide" Target="slide5.xml"/><Relationship Id="rId12" Type="http://schemas.openxmlformats.org/officeDocument/2006/relationships/slide" Target="slide2.xml"/><Relationship Id="rId17" Type="http://schemas.openxmlformats.org/officeDocument/2006/relationships/image" Target="../media/image5.png"/><Relationship Id="rId25" Type="http://schemas.openxmlformats.org/officeDocument/2006/relationships/slide" Target="slide48.xml"/><Relationship Id="rId33" Type="http://schemas.openxmlformats.org/officeDocument/2006/relationships/image" Target="../media/image34.jpeg"/><Relationship Id="rId38" Type="http://schemas.openxmlformats.org/officeDocument/2006/relationships/slide" Target="slide36.xml"/><Relationship Id="rId46" Type="http://schemas.openxmlformats.org/officeDocument/2006/relationships/image" Target="../media/image12.png"/><Relationship Id="rId2" Type="http://schemas.openxmlformats.org/officeDocument/2006/relationships/slide" Target="slide10.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slide" Target="slide41.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24" Type="http://schemas.openxmlformats.org/officeDocument/2006/relationships/image" Target="../media/image8.png"/><Relationship Id="rId32" Type="http://schemas.openxmlformats.org/officeDocument/2006/relationships/image" Target="../media/image33.png"/><Relationship Id="rId37" Type="http://schemas.openxmlformats.org/officeDocument/2006/relationships/slide" Target="slide31.xml"/><Relationship Id="rId40" Type="http://schemas.openxmlformats.org/officeDocument/2006/relationships/slide" Target="slide40.xml"/><Relationship Id="rId45" Type="http://schemas.openxmlformats.org/officeDocument/2006/relationships/slide" Target="slide51.xml"/><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slide" Target="slide26.xml"/><Relationship Id="rId10" Type="http://schemas.openxmlformats.org/officeDocument/2006/relationships/hyperlink" Target="mailto:nogbuchi@gmu.edu?subject=Request%20for%20ID%20SME%20Support%20(UX4ID)" TargetMode="External"/><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slide" Target="slide16.xml"/><Relationship Id="rId4" Type="http://schemas.openxmlformats.org/officeDocument/2006/relationships/slide" Target="slide14.xml"/><Relationship Id="rId9" Type="http://schemas.microsoft.com/office/2007/relationships/hdphoto" Target="../media/hdphoto1.wdp"/><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openxmlformats.org/officeDocument/2006/relationships/slide" Target="slide21.xml"/><Relationship Id="rId43" Type="http://schemas.openxmlformats.org/officeDocument/2006/relationships/image" Target="../media/image23.png"/><Relationship Id="rId48" Type="http://schemas.openxmlformats.org/officeDocument/2006/relationships/slide" Target="slide55.xml"/></Relationships>
</file>

<file path=ppt/slides/_rels/slide4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openxmlformats.org/officeDocument/2006/relationships/slide" Target="slide2.xml"/><Relationship Id="rId26" Type="http://schemas.openxmlformats.org/officeDocument/2006/relationships/slide" Target="slide47.xml"/><Relationship Id="rId39" Type="http://schemas.openxmlformats.org/officeDocument/2006/relationships/image" Target="../media/image13.png"/><Relationship Id="rId3" Type="http://schemas.openxmlformats.org/officeDocument/2006/relationships/slide" Target="slide21.xml"/><Relationship Id="rId21" Type="http://schemas.openxmlformats.org/officeDocument/2006/relationships/slide" Target="slide45.xml"/><Relationship Id="rId34" Type="http://schemas.openxmlformats.org/officeDocument/2006/relationships/image" Target="../media/image10.png"/><Relationship Id="rId42" Type="http://schemas.openxmlformats.org/officeDocument/2006/relationships/image" Target="../media/image12.png"/><Relationship Id="rId7" Type="http://schemas.openxmlformats.org/officeDocument/2006/relationships/slide" Target="slide39.xml"/><Relationship Id="rId12" Type="http://schemas.openxmlformats.org/officeDocument/2006/relationships/slide" Target="slide8.xml"/><Relationship Id="rId17" Type="http://schemas.openxmlformats.org/officeDocument/2006/relationships/hyperlink" Target="mailto:nogbuchi@gmu.edu?subject=Request%20for%20ID%20SME%20Support%20(UX4ID)" TargetMode="External"/><Relationship Id="rId25" Type="http://schemas.microsoft.com/office/2007/relationships/hdphoto" Target="../media/hdphoto2.wdp"/><Relationship Id="rId33" Type="http://schemas.openxmlformats.org/officeDocument/2006/relationships/slide" Target="slide43.xml"/><Relationship Id="rId38" Type="http://schemas.openxmlformats.org/officeDocument/2006/relationships/slide" Target="slide1.xml"/><Relationship Id="rId2" Type="http://schemas.openxmlformats.org/officeDocument/2006/relationships/slide" Target="slide52.xml"/><Relationship Id="rId16" Type="http://schemas.microsoft.com/office/2007/relationships/hdphoto" Target="../media/hdphoto1.wdp"/><Relationship Id="rId20" Type="http://schemas.openxmlformats.org/officeDocument/2006/relationships/image" Target="../media/image4.png"/><Relationship Id="rId29" Type="http://schemas.openxmlformats.org/officeDocument/2006/relationships/image" Target="../media/image8.png"/><Relationship Id="rId41"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6.xml"/><Relationship Id="rId24" Type="http://schemas.openxmlformats.org/officeDocument/2006/relationships/image" Target="../media/image6.png"/><Relationship Id="rId32" Type="http://schemas.microsoft.com/office/2007/relationships/hdphoto" Target="../media/hdphoto3.wdp"/><Relationship Id="rId37" Type="http://schemas.openxmlformats.org/officeDocument/2006/relationships/slide" Target="slide3.xml"/><Relationship Id="rId40" Type="http://schemas.microsoft.com/office/2007/relationships/hdphoto" Target="../media/hdphoto4.wdp"/><Relationship Id="rId5" Type="http://schemas.openxmlformats.org/officeDocument/2006/relationships/slide" Target="slide31.xml"/><Relationship Id="rId15" Type="http://schemas.openxmlformats.org/officeDocument/2006/relationships/image" Target="../media/image3.png"/><Relationship Id="rId23" Type="http://schemas.openxmlformats.org/officeDocument/2006/relationships/slide" Target="slide46.xml"/><Relationship Id="rId28" Type="http://schemas.openxmlformats.org/officeDocument/2006/relationships/slide" Target="slide49.xml"/><Relationship Id="rId36" Type="http://schemas.openxmlformats.org/officeDocument/2006/relationships/image" Target="../media/image11.png"/><Relationship Id="rId10" Type="http://schemas.openxmlformats.org/officeDocument/2006/relationships/slide" Target="slide14.xml"/><Relationship Id="rId19" Type="http://schemas.openxmlformats.org/officeDocument/2006/relationships/slide" Target="slide44.xml"/><Relationship Id="rId31" Type="http://schemas.openxmlformats.org/officeDocument/2006/relationships/image" Target="../media/image9.png"/><Relationship Id="rId4" Type="http://schemas.openxmlformats.org/officeDocument/2006/relationships/slide" Target="slide26.xml"/><Relationship Id="rId9" Type="http://schemas.openxmlformats.org/officeDocument/2006/relationships/slide" Target="slide12.xml"/><Relationship Id="rId14" Type="http://schemas.openxmlformats.org/officeDocument/2006/relationships/slide" Target="slide5.xml"/><Relationship Id="rId22" Type="http://schemas.openxmlformats.org/officeDocument/2006/relationships/image" Target="../media/image5.png"/><Relationship Id="rId27" Type="http://schemas.openxmlformats.org/officeDocument/2006/relationships/image" Target="../media/image7.png"/><Relationship Id="rId30" Type="http://schemas.openxmlformats.org/officeDocument/2006/relationships/slide" Target="slide48.xml"/><Relationship Id="rId35" Type="http://schemas.openxmlformats.org/officeDocument/2006/relationships/slide" Target="slide50.xml"/><Relationship Id="rId43" Type="http://schemas.openxmlformats.org/officeDocument/2006/relationships/slide" Target="slide55.xml"/></Relationships>
</file>

<file path=ppt/slides/_rels/slide44.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openxmlformats.org/officeDocument/2006/relationships/slide" Target="slide2.xml"/><Relationship Id="rId26" Type="http://schemas.openxmlformats.org/officeDocument/2006/relationships/slide" Target="slide47.xml"/><Relationship Id="rId39" Type="http://schemas.openxmlformats.org/officeDocument/2006/relationships/image" Target="../media/image13.png"/><Relationship Id="rId3" Type="http://schemas.openxmlformats.org/officeDocument/2006/relationships/slide" Target="slide21.xml"/><Relationship Id="rId21" Type="http://schemas.openxmlformats.org/officeDocument/2006/relationships/slide" Target="slide45.xml"/><Relationship Id="rId34" Type="http://schemas.openxmlformats.org/officeDocument/2006/relationships/image" Target="../media/image10.png"/><Relationship Id="rId42" Type="http://schemas.openxmlformats.org/officeDocument/2006/relationships/image" Target="../media/image12.png"/><Relationship Id="rId7" Type="http://schemas.openxmlformats.org/officeDocument/2006/relationships/slide" Target="slide39.xml"/><Relationship Id="rId12" Type="http://schemas.openxmlformats.org/officeDocument/2006/relationships/slide" Target="slide8.xml"/><Relationship Id="rId17" Type="http://schemas.openxmlformats.org/officeDocument/2006/relationships/hyperlink" Target="mailto:nogbuchi@gmu.edu?subject=Request%20for%20ID%20SME%20Support%20(UX4ID)" TargetMode="External"/><Relationship Id="rId25" Type="http://schemas.microsoft.com/office/2007/relationships/hdphoto" Target="../media/hdphoto2.wdp"/><Relationship Id="rId33" Type="http://schemas.openxmlformats.org/officeDocument/2006/relationships/slide" Target="slide43.xml"/><Relationship Id="rId38" Type="http://schemas.openxmlformats.org/officeDocument/2006/relationships/slide" Target="slide1.xml"/><Relationship Id="rId2" Type="http://schemas.openxmlformats.org/officeDocument/2006/relationships/slide" Target="slide52.xml"/><Relationship Id="rId16" Type="http://schemas.microsoft.com/office/2007/relationships/hdphoto" Target="../media/hdphoto1.wdp"/><Relationship Id="rId20" Type="http://schemas.openxmlformats.org/officeDocument/2006/relationships/image" Target="../media/image4.png"/><Relationship Id="rId29" Type="http://schemas.openxmlformats.org/officeDocument/2006/relationships/image" Target="../media/image8.png"/><Relationship Id="rId41"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6.xml"/><Relationship Id="rId24" Type="http://schemas.openxmlformats.org/officeDocument/2006/relationships/image" Target="../media/image6.png"/><Relationship Id="rId32" Type="http://schemas.microsoft.com/office/2007/relationships/hdphoto" Target="../media/hdphoto3.wdp"/><Relationship Id="rId37" Type="http://schemas.openxmlformats.org/officeDocument/2006/relationships/slide" Target="slide3.xml"/><Relationship Id="rId40" Type="http://schemas.microsoft.com/office/2007/relationships/hdphoto" Target="../media/hdphoto4.wdp"/><Relationship Id="rId5" Type="http://schemas.openxmlformats.org/officeDocument/2006/relationships/slide" Target="slide31.xml"/><Relationship Id="rId15" Type="http://schemas.openxmlformats.org/officeDocument/2006/relationships/image" Target="../media/image3.png"/><Relationship Id="rId23" Type="http://schemas.openxmlformats.org/officeDocument/2006/relationships/slide" Target="slide46.xml"/><Relationship Id="rId28" Type="http://schemas.openxmlformats.org/officeDocument/2006/relationships/slide" Target="slide49.xml"/><Relationship Id="rId36" Type="http://schemas.openxmlformats.org/officeDocument/2006/relationships/image" Target="../media/image11.png"/><Relationship Id="rId10" Type="http://schemas.openxmlformats.org/officeDocument/2006/relationships/slide" Target="slide14.xml"/><Relationship Id="rId19" Type="http://schemas.openxmlformats.org/officeDocument/2006/relationships/slide" Target="slide44.xml"/><Relationship Id="rId31" Type="http://schemas.openxmlformats.org/officeDocument/2006/relationships/image" Target="../media/image9.png"/><Relationship Id="rId4" Type="http://schemas.openxmlformats.org/officeDocument/2006/relationships/slide" Target="slide26.xml"/><Relationship Id="rId9" Type="http://schemas.openxmlformats.org/officeDocument/2006/relationships/slide" Target="slide12.xml"/><Relationship Id="rId14" Type="http://schemas.openxmlformats.org/officeDocument/2006/relationships/slide" Target="slide5.xml"/><Relationship Id="rId22" Type="http://schemas.openxmlformats.org/officeDocument/2006/relationships/image" Target="../media/image5.png"/><Relationship Id="rId27" Type="http://schemas.openxmlformats.org/officeDocument/2006/relationships/image" Target="../media/image7.png"/><Relationship Id="rId30" Type="http://schemas.openxmlformats.org/officeDocument/2006/relationships/slide" Target="slide48.xml"/><Relationship Id="rId35" Type="http://schemas.openxmlformats.org/officeDocument/2006/relationships/slide" Target="slide50.xml"/><Relationship Id="rId43" Type="http://schemas.openxmlformats.org/officeDocument/2006/relationships/slide" Target="slide55.xml"/></Relationships>
</file>

<file path=ppt/slides/_rels/slide4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46.xml"/><Relationship Id="rId18" Type="http://schemas.openxmlformats.org/officeDocument/2006/relationships/slide" Target="slide49.xml"/><Relationship Id="rId26" Type="http://schemas.openxmlformats.org/officeDocument/2006/relationships/image" Target="../media/image11.png"/><Relationship Id="rId39" Type="http://schemas.openxmlformats.org/officeDocument/2006/relationships/hyperlink" Target="mailto:nogbuchi@gmu.edu?subject=Request%20for%20ID%20SME%20Support%20(UX4ID)" TargetMode="External"/><Relationship Id="rId3" Type="http://schemas.openxmlformats.org/officeDocument/2006/relationships/slide" Target="slide21.xml"/><Relationship Id="rId21" Type="http://schemas.openxmlformats.org/officeDocument/2006/relationships/image" Target="../media/image9.png"/><Relationship Id="rId34" Type="http://schemas.openxmlformats.org/officeDocument/2006/relationships/slide" Target="slide8.xml"/><Relationship Id="rId42" Type="http://schemas.openxmlformats.org/officeDocument/2006/relationships/slide" Target="slide55.xml"/><Relationship Id="rId7" Type="http://schemas.openxmlformats.org/officeDocument/2006/relationships/slide" Target="slide39.xml"/><Relationship Id="rId12" Type="http://schemas.openxmlformats.org/officeDocument/2006/relationships/image" Target="../media/image5.png"/><Relationship Id="rId17" Type="http://schemas.openxmlformats.org/officeDocument/2006/relationships/image" Target="../media/image7.png"/><Relationship Id="rId25" Type="http://schemas.openxmlformats.org/officeDocument/2006/relationships/slide" Target="slide50.xml"/><Relationship Id="rId33" Type="http://schemas.openxmlformats.org/officeDocument/2006/relationships/slide" Target="slide6.xml"/><Relationship Id="rId38" Type="http://schemas.microsoft.com/office/2007/relationships/hdphoto" Target="../media/hdphoto1.wdp"/><Relationship Id="rId2" Type="http://schemas.openxmlformats.org/officeDocument/2006/relationships/slide" Target="slide52.xml"/><Relationship Id="rId16" Type="http://schemas.openxmlformats.org/officeDocument/2006/relationships/slide" Target="slide47.xml"/><Relationship Id="rId20" Type="http://schemas.openxmlformats.org/officeDocument/2006/relationships/slide" Target="slide48.xml"/><Relationship Id="rId29" Type="http://schemas.openxmlformats.org/officeDocument/2006/relationships/slide" Target="slide1.xml"/><Relationship Id="rId41" Type="http://schemas.microsoft.com/office/2007/relationships/hdphoto" Target="../media/hdphoto4.wdp"/><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45.xml"/><Relationship Id="rId24" Type="http://schemas.openxmlformats.org/officeDocument/2006/relationships/image" Target="../media/image10.png"/><Relationship Id="rId32" Type="http://schemas.openxmlformats.org/officeDocument/2006/relationships/slide" Target="slide14.xml"/><Relationship Id="rId37" Type="http://schemas.openxmlformats.org/officeDocument/2006/relationships/image" Target="../media/image3.png"/><Relationship Id="rId40" Type="http://schemas.openxmlformats.org/officeDocument/2006/relationships/image" Target="../media/image13.png"/><Relationship Id="rId5" Type="http://schemas.openxmlformats.org/officeDocument/2006/relationships/slide" Target="slide31.xml"/><Relationship Id="rId15" Type="http://schemas.microsoft.com/office/2007/relationships/hdphoto" Target="../media/hdphoto2.wdp"/><Relationship Id="rId23" Type="http://schemas.openxmlformats.org/officeDocument/2006/relationships/slide" Target="slide43.xml"/><Relationship Id="rId28" Type="http://schemas.openxmlformats.org/officeDocument/2006/relationships/slide" Target="slide3.xml"/><Relationship Id="rId36" Type="http://schemas.openxmlformats.org/officeDocument/2006/relationships/slide" Target="slide5.xml"/><Relationship Id="rId10" Type="http://schemas.openxmlformats.org/officeDocument/2006/relationships/image" Target="../media/image4.png"/><Relationship Id="rId19" Type="http://schemas.openxmlformats.org/officeDocument/2006/relationships/image" Target="../media/image8.png"/><Relationship Id="rId31" Type="http://schemas.openxmlformats.org/officeDocument/2006/relationships/slide" Target="slide12.xml"/><Relationship Id="rId4" Type="http://schemas.openxmlformats.org/officeDocument/2006/relationships/slide" Target="slide26.xml"/><Relationship Id="rId9" Type="http://schemas.openxmlformats.org/officeDocument/2006/relationships/slide" Target="slide44.xml"/><Relationship Id="rId14" Type="http://schemas.openxmlformats.org/officeDocument/2006/relationships/image" Target="../media/image6.png"/><Relationship Id="rId22" Type="http://schemas.microsoft.com/office/2007/relationships/hdphoto" Target="../media/hdphoto3.wdp"/><Relationship Id="rId27" Type="http://schemas.openxmlformats.org/officeDocument/2006/relationships/image" Target="../media/image12.png"/><Relationship Id="rId30" Type="http://schemas.openxmlformats.org/officeDocument/2006/relationships/slide" Target="slide10.xml"/><Relationship Id="rId35" Type="http://schemas.openxmlformats.org/officeDocument/2006/relationships/slide" Target="slide16.xml"/><Relationship Id="rId43" Type="http://schemas.openxmlformats.org/officeDocument/2006/relationships/slide" Target="slide51.xml"/></Relationships>
</file>

<file path=ppt/slides/_rels/slide46.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5.xml"/><Relationship Id="rId18" Type="http://schemas.openxmlformats.org/officeDocument/2006/relationships/slide" Target="slide44.xml"/><Relationship Id="rId26" Type="http://schemas.openxmlformats.org/officeDocument/2006/relationships/image" Target="../media/image7.png"/><Relationship Id="rId39" Type="http://schemas.microsoft.com/office/2007/relationships/hdphoto" Target="../media/hdphoto4.wdp"/><Relationship Id="rId3" Type="http://schemas.openxmlformats.org/officeDocument/2006/relationships/slide" Target="slide26.xml"/><Relationship Id="rId21" Type="http://schemas.openxmlformats.org/officeDocument/2006/relationships/image" Target="../media/image5.png"/><Relationship Id="rId34" Type="http://schemas.openxmlformats.org/officeDocument/2006/relationships/slide" Target="slide50.xml"/><Relationship Id="rId42" Type="http://schemas.openxmlformats.org/officeDocument/2006/relationships/slide" Target="slide52.xml"/><Relationship Id="rId7" Type="http://schemas.openxmlformats.org/officeDocument/2006/relationships/slide" Target="slide10.xml"/><Relationship Id="rId12" Type="http://schemas.openxmlformats.org/officeDocument/2006/relationships/slide" Target="slide16.xml"/><Relationship Id="rId17" Type="http://schemas.openxmlformats.org/officeDocument/2006/relationships/slide" Target="slide2.xml"/><Relationship Id="rId25" Type="http://schemas.openxmlformats.org/officeDocument/2006/relationships/slide" Target="slide47.xml"/><Relationship Id="rId33" Type="http://schemas.openxmlformats.org/officeDocument/2006/relationships/image" Target="../media/image10.png"/><Relationship Id="rId38" Type="http://schemas.openxmlformats.org/officeDocument/2006/relationships/image" Target="../media/image13.png"/><Relationship Id="rId2" Type="http://schemas.openxmlformats.org/officeDocument/2006/relationships/slide" Target="slide21.xml"/><Relationship Id="rId16" Type="http://schemas.openxmlformats.org/officeDocument/2006/relationships/hyperlink" Target="mailto:nogbuchi@gmu.edu?subject=Request%20for%20ID%20SME%20Support%20(UX4ID)" TargetMode="External"/><Relationship Id="rId20" Type="http://schemas.openxmlformats.org/officeDocument/2006/relationships/slide" Target="slide45.xml"/><Relationship Id="rId29" Type="http://schemas.openxmlformats.org/officeDocument/2006/relationships/slide" Target="slide48.xml"/><Relationship Id="rId41"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8.xml"/><Relationship Id="rId24" Type="http://schemas.microsoft.com/office/2007/relationships/hdphoto" Target="../media/hdphoto2.wdp"/><Relationship Id="rId32" Type="http://schemas.openxmlformats.org/officeDocument/2006/relationships/slide" Target="slide43.xml"/><Relationship Id="rId37" Type="http://schemas.openxmlformats.org/officeDocument/2006/relationships/slide" Target="slide1.xml"/><Relationship Id="rId40" Type="http://schemas.openxmlformats.org/officeDocument/2006/relationships/slide" Target="slide51.xml"/><Relationship Id="rId5" Type="http://schemas.openxmlformats.org/officeDocument/2006/relationships/slide" Target="slide36.xml"/><Relationship Id="rId15" Type="http://schemas.microsoft.com/office/2007/relationships/hdphoto" Target="../media/hdphoto1.wdp"/><Relationship Id="rId23" Type="http://schemas.openxmlformats.org/officeDocument/2006/relationships/image" Target="../media/image6.png"/><Relationship Id="rId28" Type="http://schemas.openxmlformats.org/officeDocument/2006/relationships/image" Target="../media/image8.png"/><Relationship Id="rId36" Type="http://schemas.openxmlformats.org/officeDocument/2006/relationships/slide" Target="slide3.xml"/><Relationship Id="rId10" Type="http://schemas.openxmlformats.org/officeDocument/2006/relationships/slide" Target="slide6.xml"/><Relationship Id="rId19" Type="http://schemas.openxmlformats.org/officeDocument/2006/relationships/image" Target="../media/image4.png"/><Relationship Id="rId31" Type="http://schemas.microsoft.com/office/2007/relationships/hdphoto" Target="../media/hdphoto3.wdp"/><Relationship Id="rId4" Type="http://schemas.openxmlformats.org/officeDocument/2006/relationships/slide" Target="slide31.xml"/><Relationship Id="rId9" Type="http://schemas.openxmlformats.org/officeDocument/2006/relationships/slide" Target="slide14.xml"/><Relationship Id="rId14" Type="http://schemas.openxmlformats.org/officeDocument/2006/relationships/image" Target="../media/image3.png"/><Relationship Id="rId22" Type="http://schemas.openxmlformats.org/officeDocument/2006/relationships/slide" Target="slide46.xml"/><Relationship Id="rId27" Type="http://schemas.openxmlformats.org/officeDocument/2006/relationships/slide" Target="slide49.xml"/><Relationship Id="rId30" Type="http://schemas.openxmlformats.org/officeDocument/2006/relationships/image" Target="../media/image9.png"/><Relationship Id="rId35" Type="http://schemas.openxmlformats.org/officeDocument/2006/relationships/image" Target="../media/image11.png"/><Relationship Id="rId43" Type="http://schemas.openxmlformats.org/officeDocument/2006/relationships/slide" Target="slide55.xml"/></Relationships>
</file>

<file path=ppt/slides/_rels/slide47.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5.xml"/><Relationship Id="rId18" Type="http://schemas.openxmlformats.org/officeDocument/2006/relationships/slide" Target="slide44.xml"/><Relationship Id="rId26" Type="http://schemas.openxmlformats.org/officeDocument/2006/relationships/image" Target="../media/image7.png"/><Relationship Id="rId39" Type="http://schemas.microsoft.com/office/2007/relationships/hdphoto" Target="../media/hdphoto4.wdp"/><Relationship Id="rId3" Type="http://schemas.openxmlformats.org/officeDocument/2006/relationships/slide" Target="slide26.xml"/><Relationship Id="rId21" Type="http://schemas.openxmlformats.org/officeDocument/2006/relationships/image" Target="../media/image5.png"/><Relationship Id="rId34" Type="http://schemas.openxmlformats.org/officeDocument/2006/relationships/slide" Target="slide50.xml"/><Relationship Id="rId42" Type="http://schemas.openxmlformats.org/officeDocument/2006/relationships/slide" Target="slide52.xml"/><Relationship Id="rId7" Type="http://schemas.openxmlformats.org/officeDocument/2006/relationships/slide" Target="slide10.xml"/><Relationship Id="rId12" Type="http://schemas.openxmlformats.org/officeDocument/2006/relationships/slide" Target="slide16.xml"/><Relationship Id="rId17" Type="http://schemas.openxmlformats.org/officeDocument/2006/relationships/slide" Target="slide2.xml"/><Relationship Id="rId25" Type="http://schemas.openxmlformats.org/officeDocument/2006/relationships/slide" Target="slide47.xml"/><Relationship Id="rId33" Type="http://schemas.openxmlformats.org/officeDocument/2006/relationships/image" Target="../media/image10.png"/><Relationship Id="rId38" Type="http://schemas.openxmlformats.org/officeDocument/2006/relationships/image" Target="../media/image13.png"/><Relationship Id="rId2" Type="http://schemas.openxmlformats.org/officeDocument/2006/relationships/slide" Target="slide21.xml"/><Relationship Id="rId16" Type="http://schemas.openxmlformats.org/officeDocument/2006/relationships/hyperlink" Target="mailto:nogbuchi@gmu.edu?subject=Request%20for%20ID%20SME%20Support%20(UX4ID)" TargetMode="External"/><Relationship Id="rId20" Type="http://schemas.openxmlformats.org/officeDocument/2006/relationships/slide" Target="slide45.xml"/><Relationship Id="rId29" Type="http://schemas.openxmlformats.org/officeDocument/2006/relationships/slide" Target="slide48.xml"/><Relationship Id="rId41"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8.xml"/><Relationship Id="rId24" Type="http://schemas.microsoft.com/office/2007/relationships/hdphoto" Target="../media/hdphoto2.wdp"/><Relationship Id="rId32" Type="http://schemas.openxmlformats.org/officeDocument/2006/relationships/slide" Target="slide43.xml"/><Relationship Id="rId37" Type="http://schemas.openxmlformats.org/officeDocument/2006/relationships/slide" Target="slide1.xml"/><Relationship Id="rId40" Type="http://schemas.openxmlformats.org/officeDocument/2006/relationships/slide" Target="slide51.xml"/><Relationship Id="rId5" Type="http://schemas.openxmlformats.org/officeDocument/2006/relationships/slide" Target="slide36.xml"/><Relationship Id="rId15" Type="http://schemas.microsoft.com/office/2007/relationships/hdphoto" Target="../media/hdphoto1.wdp"/><Relationship Id="rId23" Type="http://schemas.openxmlformats.org/officeDocument/2006/relationships/image" Target="../media/image6.png"/><Relationship Id="rId28" Type="http://schemas.openxmlformats.org/officeDocument/2006/relationships/image" Target="../media/image8.png"/><Relationship Id="rId36" Type="http://schemas.openxmlformats.org/officeDocument/2006/relationships/slide" Target="slide3.xml"/><Relationship Id="rId10" Type="http://schemas.openxmlformats.org/officeDocument/2006/relationships/slide" Target="slide6.xml"/><Relationship Id="rId19" Type="http://schemas.openxmlformats.org/officeDocument/2006/relationships/image" Target="../media/image4.png"/><Relationship Id="rId31" Type="http://schemas.microsoft.com/office/2007/relationships/hdphoto" Target="../media/hdphoto3.wdp"/><Relationship Id="rId4" Type="http://schemas.openxmlformats.org/officeDocument/2006/relationships/slide" Target="slide31.xml"/><Relationship Id="rId9" Type="http://schemas.openxmlformats.org/officeDocument/2006/relationships/slide" Target="slide14.xml"/><Relationship Id="rId14" Type="http://schemas.openxmlformats.org/officeDocument/2006/relationships/image" Target="../media/image3.png"/><Relationship Id="rId22" Type="http://schemas.openxmlformats.org/officeDocument/2006/relationships/slide" Target="slide46.xml"/><Relationship Id="rId27" Type="http://schemas.openxmlformats.org/officeDocument/2006/relationships/slide" Target="slide49.xml"/><Relationship Id="rId30" Type="http://schemas.openxmlformats.org/officeDocument/2006/relationships/image" Target="../media/image9.png"/><Relationship Id="rId35" Type="http://schemas.openxmlformats.org/officeDocument/2006/relationships/image" Target="../media/image11.png"/><Relationship Id="rId43" Type="http://schemas.openxmlformats.org/officeDocument/2006/relationships/slide" Target="slide55.xml"/></Relationships>
</file>

<file path=ppt/slides/_rels/slide48.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5.xml"/><Relationship Id="rId18" Type="http://schemas.openxmlformats.org/officeDocument/2006/relationships/slide" Target="slide44.xml"/><Relationship Id="rId26" Type="http://schemas.openxmlformats.org/officeDocument/2006/relationships/image" Target="../media/image7.png"/><Relationship Id="rId39" Type="http://schemas.microsoft.com/office/2007/relationships/hdphoto" Target="../media/hdphoto4.wdp"/><Relationship Id="rId3" Type="http://schemas.openxmlformats.org/officeDocument/2006/relationships/slide" Target="slide26.xml"/><Relationship Id="rId21" Type="http://schemas.openxmlformats.org/officeDocument/2006/relationships/image" Target="../media/image5.png"/><Relationship Id="rId34" Type="http://schemas.openxmlformats.org/officeDocument/2006/relationships/slide" Target="slide50.xml"/><Relationship Id="rId42" Type="http://schemas.openxmlformats.org/officeDocument/2006/relationships/slide" Target="slide52.xml"/><Relationship Id="rId7" Type="http://schemas.openxmlformats.org/officeDocument/2006/relationships/slide" Target="slide10.xml"/><Relationship Id="rId12" Type="http://schemas.openxmlformats.org/officeDocument/2006/relationships/slide" Target="slide16.xml"/><Relationship Id="rId17" Type="http://schemas.openxmlformats.org/officeDocument/2006/relationships/slide" Target="slide2.xml"/><Relationship Id="rId25" Type="http://schemas.openxmlformats.org/officeDocument/2006/relationships/slide" Target="slide47.xml"/><Relationship Id="rId33" Type="http://schemas.openxmlformats.org/officeDocument/2006/relationships/image" Target="../media/image10.png"/><Relationship Id="rId38" Type="http://schemas.openxmlformats.org/officeDocument/2006/relationships/image" Target="../media/image13.png"/><Relationship Id="rId2" Type="http://schemas.openxmlformats.org/officeDocument/2006/relationships/slide" Target="slide21.xml"/><Relationship Id="rId16" Type="http://schemas.openxmlformats.org/officeDocument/2006/relationships/hyperlink" Target="mailto:nogbuchi@gmu.edu?subject=Request%20for%20ID%20SME%20Support%20(UX4ID)" TargetMode="External"/><Relationship Id="rId20" Type="http://schemas.openxmlformats.org/officeDocument/2006/relationships/slide" Target="slide45.xml"/><Relationship Id="rId29" Type="http://schemas.openxmlformats.org/officeDocument/2006/relationships/slide" Target="slide48.xml"/><Relationship Id="rId41"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8.xml"/><Relationship Id="rId24" Type="http://schemas.microsoft.com/office/2007/relationships/hdphoto" Target="../media/hdphoto2.wdp"/><Relationship Id="rId32" Type="http://schemas.openxmlformats.org/officeDocument/2006/relationships/slide" Target="slide43.xml"/><Relationship Id="rId37" Type="http://schemas.openxmlformats.org/officeDocument/2006/relationships/slide" Target="slide1.xml"/><Relationship Id="rId40" Type="http://schemas.openxmlformats.org/officeDocument/2006/relationships/slide" Target="slide51.xml"/><Relationship Id="rId5" Type="http://schemas.openxmlformats.org/officeDocument/2006/relationships/slide" Target="slide36.xml"/><Relationship Id="rId15" Type="http://schemas.microsoft.com/office/2007/relationships/hdphoto" Target="../media/hdphoto1.wdp"/><Relationship Id="rId23" Type="http://schemas.openxmlformats.org/officeDocument/2006/relationships/image" Target="../media/image6.png"/><Relationship Id="rId28" Type="http://schemas.openxmlformats.org/officeDocument/2006/relationships/image" Target="../media/image8.png"/><Relationship Id="rId36" Type="http://schemas.openxmlformats.org/officeDocument/2006/relationships/slide" Target="slide3.xml"/><Relationship Id="rId10" Type="http://schemas.openxmlformats.org/officeDocument/2006/relationships/slide" Target="slide6.xml"/><Relationship Id="rId19" Type="http://schemas.openxmlformats.org/officeDocument/2006/relationships/image" Target="../media/image4.png"/><Relationship Id="rId31" Type="http://schemas.microsoft.com/office/2007/relationships/hdphoto" Target="../media/hdphoto3.wdp"/><Relationship Id="rId4" Type="http://schemas.openxmlformats.org/officeDocument/2006/relationships/slide" Target="slide31.xml"/><Relationship Id="rId9" Type="http://schemas.openxmlformats.org/officeDocument/2006/relationships/slide" Target="slide14.xml"/><Relationship Id="rId14" Type="http://schemas.openxmlformats.org/officeDocument/2006/relationships/image" Target="../media/image3.png"/><Relationship Id="rId22" Type="http://schemas.openxmlformats.org/officeDocument/2006/relationships/slide" Target="slide46.xml"/><Relationship Id="rId27" Type="http://schemas.openxmlformats.org/officeDocument/2006/relationships/slide" Target="slide49.xml"/><Relationship Id="rId30" Type="http://schemas.openxmlformats.org/officeDocument/2006/relationships/image" Target="../media/image9.png"/><Relationship Id="rId35" Type="http://schemas.openxmlformats.org/officeDocument/2006/relationships/image" Target="../media/image11.png"/><Relationship Id="rId43" Type="http://schemas.openxmlformats.org/officeDocument/2006/relationships/slide" Target="slide55.xml"/></Relationships>
</file>

<file path=ppt/slides/_rels/slide49.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5.xml"/><Relationship Id="rId18" Type="http://schemas.openxmlformats.org/officeDocument/2006/relationships/slide" Target="slide44.xml"/><Relationship Id="rId26" Type="http://schemas.openxmlformats.org/officeDocument/2006/relationships/image" Target="../media/image7.png"/><Relationship Id="rId39" Type="http://schemas.microsoft.com/office/2007/relationships/hdphoto" Target="../media/hdphoto4.wdp"/><Relationship Id="rId3" Type="http://schemas.openxmlformats.org/officeDocument/2006/relationships/slide" Target="slide26.xml"/><Relationship Id="rId21" Type="http://schemas.openxmlformats.org/officeDocument/2006/relationships/image" Target="../media/image5.png"/><Relationship Id="rId34" Type="http://schemas.openxmlformats.org/officeDocument/2006/relationships/slide" Target="slide50.xml"/><Relationship Id="rId42" Type="http://schemas.openxmlformats.org/officeDocument/2006/relationships/slide" Target="slide52.xml"/><Relationship Id="rId7" Type="http://schemas.openxmlformats.org/officeDocument/2006/relationships/slide" Target="slide10.xml"/><Relationship Id="rId12" Type="http://schemas.openxmlformats.org/officeDocument/2006/relationships/slide" Target="slide16.xml"/><Relationship Id="rId17" Type="http://schemas.openxmlformats.org/officeDocument/2006/relationships/slide" Target="slide2.xml"/><Relationship Id="rId25" Type="http://schemas.openxmlformats.org/officeDocument/2006/relationships/slide" Target="slide47.xml"/><Relationship Id="rId33" Type="http://schemas.openxmlformats.org/officeDocument/2006/relationships/image" Target="../media/image10.png"/><Relationship Id="rId38" Type="http://schemas.openxmlformats.org/officeDocument/2006/relationships/image" Target="../media/image13.png"/><Relationship Id="rId2" Type="http://schemas.openxmlformats.org/officeDocument/2006/relationships/slide" Target="slide21.xml"/><Relationship Id="rId16" Type="http://schemas.openxmlformats.org/officeDocument/2006/relationships/hyperlink" Target="mailto:nogbuchi@gmu.edu?subject=Request%20for%20ID%20SME%20Support%20(UX4ID)" TargetMode="External"/><Relationship Id="rId20" Type="http://schemas.openxmlformats.org/officeDocument/2006/relationships/slide" Target="slide45.xml"/><Relationship Id="rId29" Type="http://schemas.openxmlformats.org/officeDocument/2006/relationships/slide" Target="slide48.xml"/><Relationship Id="rId41"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8.xml"/><Relationship Id="rId24" Type="http://schemas.microsoft.com/office/2007/relationships/hdphoto" Target="../media/hdphoto2.wdp"/><Relationship Id="rId32" Type="http://schemas.openxmlformats.org/officeDocument/2006/relationships/slide" Target="slide43.xml"/><Relationship Id="rId37" Type="http://schemas.openxmlformats.org/officeDocument/2006/relationships/slide" Target="slide1.xml"/><Relationship Id="rId40" Type="http://schemas.openxmlformats.org/officeDocument/2006/relationships/slide" Target="slide51.xml"/><Relationship Id="rId5" Type="http://schemas.openxmlformats.org/officeDocument/2006/relationships/slide" Target="slide36.xml"/><Relationship Id="rId15" Type="http://schemas.microsoft.com/office/2007/relationships/hdphoto" Target="../media/hdphoto1.wdp"/><Relationship Id="rId23" Type="http://schemas.openxmlformats.org/officeDocument/2006/relationships/image" Target="../media/image6.png"/><Relationship Id="rId28" Type="http://schemas.openxmlformats.org/officeDocument/2006/relationships/image" Target="../media/image8.png"/><Relationship Id="rId36" Type="http://schemas.openxmlformats.org/officeDocument/2006/relationships/slide" Target="slide3.xml"/><Relationship Id="rId10" Type="http://schemas.openxmlformats.org/officeDocument/2006/relationships/slide" Target="slide6.xml"/><Relationship Id="rId19" Type="http://schemas.openxmlformats.org/officeDocument/2006/relationships/image" Target="../media/image4.png"/><Relationship Id="rId31" Type="http://schemas.microsoft.com/office/2007/relationships/hdphoto" Target="../media/hdphoto3.wdp"/><Relationship Id="rId4" Type="http://schemas.openxmlformats.org/officeDocument/2006/relationships/slide" Target="slide31.xml"/><Relationship Id="rId9" Type="http://schemas.openxmlformats.org/officeDocument/2006/relationships/slide" Target="slide14.xml"/><Relationship Id="rId14" Type="http://schemas.openxmlformats.org/officeDocument/2006/relationships/image" Target="../media/image3.png"/><Relationship Id="rId22" Type="http://schemas.openxmlformats.org/officeDocument/2006/relationships/slide" Target="slide46.xml"/><Relationship Id="rId27" Type="http://schemas.openxmlformats.org/officeDocument/2006/relationships/slide" Target="slide49.xml"/><Relationship Id="rId30" Type="http://schemas.openxmlformats.org/officeDocument/2006/relationships/image" Target="../media/image9.png"/><Relationship Id="rId35" Type="http://schemas.openxmlformats.org/officeDocument/2006/relationships/image" Target="../media/image11.png"/><Relationship Id="rId43" Type="http://schemas.openxmlformats.org/officeDocument/2006/relationships/slide" Target="slide55.xml"/></Relationships>
</file>

<file path=ppt/slides/_rels/slide5.xml.rels><?xml version="1.0" encoding="UTF-8" standalone="yes"?>
<Relationships xmlns="http://schemas.openxmlformats.org/package/2006/relationships"><Relationship Id="rId13" Type="http://schemas.openxmlformats.org/officeDocument/2006/relationships/slide" Target="slide2.xml"/><Relationship Id="rId18" Type="http://schemas.openxmlformats.org/officeDocument/2006/relationships/slide" Target="slide46.xml"/><Relationship Id="rId26" Type="http://schemas.openxmlformats.org/officeDocument/2006/relationships/image" Target="../media/image9.png"/><Relationship Id="rId39" Type="http://schemas.openxmlformats.org/officeDocument/2006/relationships/image" Target="../media/image13.png"/><Relationship Id="rId3" Type="http://schemas.openxmlformats.org/officeDocument/2006/relationships/slide" Target="slide10.xml"/><Relationship Id="rId21" Type="http://schemas.openxmlformats.org/officeDocument/2006/relationships/slide" Target="slide47.xml"/><Relationship Id="rId34" Type="http://schemas.openxmlformats.org/officeDocument/2006/relationships/slide" Target="slide21.xml"/><Relationship Id="rId42" Type="http://schemas.openxmlformats.org/officeDocument/2006/relationships/image" Target="../media/image14.png"/><Relationship Id="rId47" Type="http://schemas.openxmlformats.org/officeDocument/2006/relationships/slide" Target="slide51.xml"/><Relationship Id="rId7" Type="http://schemas.openxmlformats.org/officeDocument/2006/relationships/slide" Target="slide8.xml"/><Relationship Id="rId12" Type="http://schemas.openxmlformats.org/officeDocument/2006/relationships/hyperlink" Target="mailto:nogbuchi@gmu.edu?subject=Request%20for%20ID%20SME%20Support%20(UX4ID)" TargetMode="External"/><Relationship Id="rId17" Type="http://schemas.openxmlformats.org/officeDocument/2006/relationships/image" Target="../media/image5.png"/><Relationship Id="rId25" Type="http://schemas.openxmlformats.org/officeDocument/2006/relationships/slide" Target="slide48.xml"/><Relationship Id="rId33" Type="http://schemas.openxmlformats.org/officeDocument/2006/relationships/slide" Target="slide1.xml"/><Relationship Id="rId38" Type="http://schemas.openxmlformats.org/officeDocument/2006/relationships/slide" Target="slide39.xml"/><Relationship Id="rId46" Type="http://schemas.openxmlformats.org/officeDocument/2006/relationships/image" Target="../media/image16.png"/><Relationship Id="rId2" Type="http://schemas.openxmlformats.org/officeDocument/2006/relationships/slide" Target="slide52.xml"/><Relationship Id="rId16" Type="http://schemas.openxmlformats.org/officeDocument/2006/relationships/slide" Target="slide45.xml"/><Relationship Id="rId20" Type="http://schemas.microsoft.com/office/2007/relationships/hdphoto" Target="../media/hdphoto2.wdp"/><Relationship Id="rId29" Type="http://schemas.openxmlformats.org/officeDocument/2006/relationships/image" Target="../media/image10.png"/><Relationship Id="rId41" Type="http://schemas.openxmlformats.org/officeDocument/2006/relationships/hyperlink" Target="http://www.amazon.com/Instructional-Design-Robert-Maribe-Branch-ebook/dp/B0042P59JG/ref=tmm_kin_swatch_0?_encoding=UTF8&amp;sr=8-1&amp;qid=1398226617" TargetMode="External"/><Relationship Id="rId1" Type="http://schemas.openxmlformats.org/officeDocument/2006/relationships/slideLayout" Target="../slideLayouts/slideLayout2.xml"/><Relationship Id="rId6" Type="http://schemas.openxmlformats.org/officeDocument/2006/relationships/slide" Target="slide6.xml"/><Relationship Id="rId11" Type="http://schemas.microsoft.com/office/2007/relationships/hdphoto" Target="../media/hdphoto1.wdp"/><Relationship Id="rId24" Type="http://schemas.openxmlformats.org/officeDocument/2006/relationships/image" Target="../media/image8.png"/><Relationship Id="rId32" Type="http://schemas.openxmlformats.org/officeDocument/2006/relationships/slide" Target="slide3.xml"/><Relationship Id="rId37" Type="http://schemas.openxmlformats.org/officeDocument/2006/relationships/slide" Target="slide36.xml"/><Relationship Id="rId40" Type="http://schemas.microsoft.com/office/2007/relationships/hdphoto" Target="../media/hdphoto4.wdp"/><Relationship Id="rId45" Type="http://schemas.openxmlformats.org/officeDocument/2006/relationships/hyperlink" Target="http://www.amazon.com/e-Learning-Science-Instruction-Guidelines-Multimedia-ebook/dp/B0062OBJEO/ref=sr_1_1?ie=UTF8&amp;qid=1398227123&amp;sr=8-1&amp;keywords=elearning+and+the+science+of+instruction" TargetMode="External"/><Relationship Id="rId5" Type="http://schemas.openxmlformats.org/officeDocument/2006/relationships/slide" Target="slide14.xml"/><Relationship Id="rId15" Type="http://schemas.openxmlformats.org/officeDocument/2006/relationships/image" Target="../media/image4.png"/><Relationship Id="rId23" Type="http://schemas.openxmlformats.org/officeDocument/2006/relationships/slide" Target="slide49.xml"/><Relationship Id="rId28" Type="http://schemas.openxmlformats.org/officeDocument/2006/relationships/slide" Target="slide43.xml"/><Relationship Id="rId36" Type="http://schemas.openxmlformats.org/officeDocument/2006/relationships/slide" Target="slide31.xml"/><Relationship Id="rId49" Type="http://schemas.openxmlformats.org/officeDocument/2006/relationships/slide" Target="slide55.xml"/><Relationship Id="rId10" Type="http://schemas.openxmlformats.org/officeDocument/2006/relationships/image" Target="../media/image3.png"/><Relationship Id="rId19" Type="http://schemas.openxmlformats.org/officeDocument/2006/relationships/image" Target="../media/image6.png"/><Relationship Id="rId31" Type="http://schemas.openxmlformats.org/officeDocument/2006/relationships/image" Target="../media/image11.png"/><Relationship Id="rId44" Type="http://schemas.openxmlformats.org/officeDocument/2006/relationships/image" Target="../media/image15.png"/><Relationship Id="rId4" Type="http://schemas.openxmlformats.org/officeDocument/2006/relationships/slide" Target="slide12.xml"/><Relationship Id="rId9" Type="http://schemas.openxmlformats.org/officeDocument/2006/relationships/slide" Target="slide5.xml"/><Relationship Id="rId14" Type="http://schemas.openxmlformats.org/officeDocument/2006/relationships/slide" Target="slide44.xml"/><Relationship Id="rId22" Type="http://schemas.openxmlformats.org/officeDocument/2006/relationships/image" Target="../media/image7.png"/><Relationship Id="rId27" Type="http://schemas.microsoft.com/office/2007/relationships/hdphoto" Target="../media/hdphoto3.wdp"/><Relationship Id="rId30" Type="http://schemas.openxmlformats.org/officeDocument/2006/relationships/slide" Target="slide50.xml"/><Relationship Id="rId35" Type="http://schemas.openxmlformats.org/officeDocument/2006/relationships/slide" Target="slide26.xml"/><Relationship Id="rId43" Type="http://schemas.openxmlformats.org/officeDocument/2006/relationships/hyperlink" Target="http://www.amazon.com/ADDIE-Model-First-Look-ebook/dp/B006TDGRWW/ref=sr_1_2?ie=UTF8&amp;qid=1398227368&amp;sr=8-2&amp;keywords=ADDIE+model" TargetMode="External"/><Relationship Id="rId48" Type="http://schemas.openxmlformats.org/officeDocument/2006/relationships/image" Target="../media/image12.png"/><Relationship Id="rId8" Type="http://schemas.openxmlformats.org/officeDocument/2006/relationships/slide" Target="slide16.xml"/></Relationships>
</file>

<file path=ppt/slides/_rels/slide5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openxmlformats.org/officeDocument/2006/relationships/slide" Target="slide2.xml"/><Relationship Id="rId26" Type="http://schemas.openxmlformats.org/officeDocument/2006/relationships/slide" Target="slide47.xml"/><Relationship Id="rId39" Type="http://schemas.openxmlformats.org/officeDocument/2006/relationships/image" Target="../media/image13.png"/><Relationship Id="rId3" Type="http://schemas.openxmlformats.org/officeDocument/2006/relationships/slide" Target="slide21.xml"/><Relationship Id="rId21" Type="http://schemas.openxmlformats.org/officeDocument/2006/relationships/slide" Target="slide45.xml"/><Relationship Id="rId34" Type="http://schemas.openxmlformats.org/officeDocument/2006/relationships/image" Target="../media/image10.png"/><Relationship Id="rId42" Type="http://schemas.openxmlformats.org/officeDocument/2006/relationships/image" Target="../media/image12.png"/><Relationship Id="rId7" Type="http://schemas.openxmlformats.org/officeDocument/2006/relationships/slide" Target="slide39.xml"/><Relationship Id="rId12" Type="http://schemas.openxmlformats.org/officeDocument/2006/relationships/slide" Target="slide8.xml"/><Relationship Id="rId17" Type="http://schemas.openxmlformats.org/officeDocument/2006/relationships/hyperlink" Target="mailto:nogbuchi@gmu.edu?subject=Request%20for%20ID%20SME%20Support%20(UX4ID)" TargetMode="External"/><Relationship Id="rId25" Type="http://schemas.microsoft.com/office/2007/relationships/hdphoto" Target="../media/hdphoto2.wdp"/><Relationship Id="rId33" Type="http://schemas.openxmlformats.org/officeDocument/2006/relationships/slide" Target="slide43.xml"/><Relationship Id="rId38" Type="http://schemas.openxmlformats.org/officeDocument/2006/relationships/slide" Target="slide1.xml"/><Relationship Id="rId2" Type="http://schemas.openxmlformats.org/officeDocument/2006/relationships/slide" Target="slide52.xml"/><Relationship Id="rId16" Type="http://schemas.microsoft.com/office/2007/relationships/hdphoto" Target="../media/hdphoto1.wdp"/><Relationship Id="rId20" Type="http://schemas.openxmlformats.org/officeDocument/2006/relationships/image" Target="../media/image4.png"/><Relationship Id="rId29" Type="http://schemas.openxmlformats.org/officeDocument/2006/relationships/image" Target="../media/image8.png"/><Relationship Id="rId41"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6.xml"/><Relationship Id="rId24" Type="http://schemas.openxmlformats.org/officeDocument/2006/relationships/image" Target="../media/image6.png"/><Relationship Id="rId32" Type="http://schemas.microsoft.com/office/2007/relationships/hdphoto" Target="../media/hdphoto3.wdp"/><Relationship Id="rId37" Type="http://schemas.openxmlformats.org/officeDocument/2006/relationships/slide" Target="slide3.xml"/><Relationship Id="rId40" Type="http://schemas.microsoft.com/office/2007/relationships/hdphoto" Target="../media/hdphoto4.wdp"/><Relationship Id="rId5" Type="http://schemas.openxmlformats.org/officeDocument/2006/relationships/slide" Target="slide31.xml"/><Relationship Id="rId15" Type="http://schemas.openxmlformats.org/officeDocument/2006/relationships/image" Target="../media/image3.png"/><Relationship Id="rId23" Type="http://schemas.openxmlformats.org/officeDocument/2006/relationships/slide" Target="slide46.xml"/><Relationship Id="rId28" Type="http://schemas.openxmlformats.org/officeDocument/2006/relationships/slide" Target="slide49.xml"/><Relationship Id="rId36" Type="http://schemas.openxmlformats.org/officeDocument/2006/relationships/image" Target="../media/image11.png"/><Relationship Id="rId10" Type="http://schemas.openxmlformats.org/officeDocument/2006/relationships/slide" Target="slide14.xml"/><Relationship Id="rId19" Type="http://schemas.openxmlformats.org/officeDocument/2006/relationships/slide" Target="slide44.xml"/><Relationship Id="rId31" Type="http://schemas.openxmlformats.org/officeDocument/2006/relationships/image" Target="../media/image9.png"/><Relationship Id="rId4" Type="http://schemas.openxmlformats.org/officeDocument/2006/relationships/slide" Target="slide26.xml"/><Relationship Id="rId9" Type="http://schemas.openxmlformats.org/officeDocument/2006/relationships/slide" Target="slide12.xml"/><Relationship Id="rId14" Type="http://schemas.openxmlformats.org/officeDocument/2006/relationships/slide" Target="slide5.xml"/><Relationship Id="rId22" Type="http://schemas.openxmlformats.org/officeDocument/2006/relationships/image" Target="../media/image5.png"/><Relationship Id="rId27" Type="http://schemas.openxmlformats.org/officeDocument/2006/relationships/image" Target="../media/image7.png"/><Relationship Id="rId30" Type="http://schemas.openxmlformats.org/officeDocument/2006/relationships/slide" Target="slide48.xml"/><Relationship Id="rId35" Type="http://schemas.openxmlformats.org/officeDocument/2006/relationships/slide" Target="slide50.xml"/><Relationship Id="rId43" Type="http://schemas.openxmlformats.org/officeDocument/2006/relationships/slide" Target="slide55.xml"/></Relationships>
</file>

<file path=ppt/slides/_rels/slide51.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5.xml"/><Relationship Id="rId18" Type="http://schemas.openxmlformats.org/officeDocument/2006/relationships/slide" Target="slide44.xml"/><Relationship Id="rId26" Type="http://schemas.openxmlformats.org/officeDocument/2006/relationships/image" Target="../media/image7.png"/><Relationship Id="rId39" Type="http://schemas.microsoft.com/office/2007/relationships/hdphoto" Target="../media/hdphoto4.wdp"/><Relationship Id="rId3" Type="http://schemas.openxmlformats.org/officeDocument/2006/relationships/slide" Target="slide26.xml"/><Relationship Id="rId21" Type="http://schemas.openxmlformats.org/officeDocument/2006/relationships/image" Target="../media/image5.png"/><Relationship Id="rId34" Type="http://schemas.openxmlformats.org/officeDocument/2006/relationships/slide" Target="slide50.xml"/><Relationship Id="rId42" Type="http://schemas.openxmlformats.org/officeDocument/2006/relationships/slide" Target="slide52.xml"/><Relationship Id="rId7" Type="http://schemas.openxmlformats.org/officeDocument/2006/relationships/slide" Target="slide10.xml"/><Relationship Id="rId12" Type="http://schemas.openxmlformats.org/officeDocument/2006/relationships/slide" Target="slide16.xml"/><Relationship Id="rId17" Type="http://schemas.openxmlformats.org/officeDocument/2006/relationships/slide" Target="slide2.xml"/><Relationship Id="rId25" Type="http://schemas.openxmlformats.org/officeDocument/2006/relationships/slide" Target="slide47.xml"/><Relationship Id="rId33" Type="http://schemas.openxmlformats.org/officeDocument/2006/relationships/image" Target="../media/image10.png"/><Relationship Id="rId38" Type="http://schemas.openxmlformats.org/officeDocument/2006/relationships/image" Target="../media/image13.png"/><Relationship Id="rId2" Type="http://schemas.openxmlformats.org/officeDocument/2006/relationships/slide" Target="slide21.xml"/><Relationship Id="rId16" Type="http://schemas.openxmlformats.org/officeDocument/2006/relationships/hyperlink" Target="mailto:nogbuchi@gmu.edu?subject=Request%20for%20ID%20SME%20Support%20(UX4ID)" TargetMode="External"/><Relationship Id="rId20" Type="http://schemas.openxmlformats.org/officeDocument/2006/relationships/slide" Target="slide45.xml"/><Relationship Id="rId29" Type="http://schemas.openxmlformats.org/officeDocument/2006/relationships/slide" Target="slide48.xml"/><Relationship Id="rId41"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8.xml"/><Relationship Id="rId24" Type="http://schemas.microsoft.com/office/2007/relationships/hdphoto" Target="../media/hdphoto2.wdp"/><Relationship Id="rId32" Type="http://schemas.openxmlformats.org/officeDocument/2006/relationships/slide" Target="slide43.xml"/><Relationship Id="rId37" Type="http://schemas.openxmlformats.org/officeDocument/2006/relationships/slide" Target="slide1.xml"/><Relationship Id="rId40" Type="http://schemas.openxmlformats.org/officeDocument/2006/relationships/slide" Target="slide51.xml"/><Relationship Id="rId5" Type="http://schemas.openxmlformats.org/officeDocument/2006/relationships/slide" Target="slide36.xml"/><Relationship Id="rId15" Type="http://schemas.microsoft.com/office/2007/relationships/hdphoto" Target="../media/hdphoto1.wdp"/><Relationship Id="rId23" Type="http://schemas.openxmlformats.org/officeDocument/2006/relationships/image" Target="../media/image6.png"/><Relationship Id="rId28" Type="http://schemas.openxmlformats.org/officeDocument/2006/relationships/image" Target="../media/image8.png"/><Relationship Id="rId36" Type="http://schemas.openxmlformats.org/officeDocument/2006/relationships/slide" Target="slide3.xml"/><Relationship Id="rId10" Type="http://schemas.openxmlformats.org/officeDocument/2006/relationships/slide" Target="slide6.xml"/><Relationship Id="rId19" Type="http://schemas.openxmlformats.org/officeDocument/2006/relationships/image" Target="../media/image4.png"/><Relationship Id="rId31" Type="http://schemas.microsoft.com/office/2007/relationships/hdphoto" Target="../media/hdphoto3.wdp"/><Relationship Id="rId4" Type="http://schemas.openxmlformats.org/officeDocument/2006/relationships/slide" Target="slide31.xml"/><Relationship Id="rId9" Type="http://schemas.openxmlformats.org/officeDocument/2006/relationships/slide" Target="slide14.xml"/><Relationship Id="rId14" Type="http://schemas.openxmlformats.org/officeDocument/2006/relationships/image" Target="../media/image3.png"/><Relationship Id="rId22" Type="http://schemas.openxmlformats.org/officeDocument/2006/relationships/slide" Target="slide46.xml"/><Relationship Id="rId27" Type="http://schemas.openxmlformats.org/officeDocument/2006/relationships/slide" Target="slide49.xml"/><Relationship Id="rId30" Type="http://schemas.openxmlformats.org/officeDocument/2006/relationships/image" Target="../media/image9.png"/><Relationship Id="rId35" Type="http://schemas.openxmlformats.org/officeDocument/2006/relationships/image" Target="../media/image11.png"/><Relationship Id="rId43" Type="http://schemas.openxmlformats.org/officeDocument/2006/relationships/slide" Target="slide55.xml"/></Relationships>
</file>

<file path=ppt/slides/_rels/slide52.xml.rels><?xml version="1.0" encoding="UTF-8" standalone="yes"?>
<Relationships xmlns="http://schemas.openxmlformats.org/package/2006/relationships"><Relationship Id="rId13" Type="http://schemas.openxmlformats.org/officeDocument/2006/relationships/slide" Target="slide36.xml"/><Relationship Id="rId18" Type="http://schemas.openxmlformats.org/officeDocument/2006/relationships/slide" Target="slide14.xml"/><Relationship Id="rId26" Type="http://schemas.openxmlformats.org/officeDocument/2006/relationships/slide" Target="slide44.xml"/><Relationship Id="rId39" Type="http://schemas.microsoft.com/office/2007/relationships/hdphoto" Target="../media/hdphoto3.wdp"/><Relationship Id="rId3" Type="http://schemas.openxmlformats.org/officeDocument/2006/relationships/control" Target="../activeX/activeX2.xml"/><Relationship Id="rId21" Type="http://schemas.openxmlformats.org/officeDocument/2006/relationships/slide" Target="slide5.xml"/><Relationship Id="rId34" Type="http://schemas.openxmlformats.org/officeDocument/2006/relationships/image" Target="../media/image7.png"/><Relationship Id="rId42" Type="http://schemas.openxmlformats.org/officeDocument/2006/relationships/slide" Target="slide50.xml"/><Relationship Id="rId47" Type="http://schemas.openxmlformats.org/officeDocument/2006/relationships/slide" Target="slide52.xml"/><Relationship Id="rId50" Type="http://schemas.openxmlformats.org/officeDocument/2006/relationships/image" Target="../media/image38.wmf"/><Relationship Id="rId7" Type="http://schemas.openxmlformats.org/officeDocument/2006/relationships/control" Target="../activeX/activeX6.xml"/><Relationship Id="rId12" Type="http://schemas.openxmlformats.org/officeDocument/2006/relationships/slide" Target="slide31.xml"/><Relationship Id="rId17" Type="http://schemas.openxmlformats.org/officeDocument/2006/relationships/slide" Target="slide12.xml"/><Relationship Id="rId25" Type="http://schemas.openxmlformats.org/officeDocument/2006/relationships/slide" Target="slide2.xml"/><Relationship Id="rId33" Type="http://schemas.openxmlformats.org/officeDocument/2006/relationships/slide" Target="slide47.xml"/><Relationship Id="rId38" Type="http://schemas.openxmlformats.org/officeDocument/2006/relationships/image" Target="../media/image9.png"/><Relationship Id="rId46" Type="http://schemas.openxmlformats.org/officeDocument/2006/relationships/slide" Target="slide15.xml"/><Relationship Id="rId2" Type="http://schemas.openxmlformats.org/officeDocument/2006/relationships/control" Target="../activeX/activeX1.xml"/><Relationship Id="rId16" Type="http://schemas.openxmlformats.org/officeDocument/2006/relationships/slide" Target="slide10.xml"/><Relationship Id="rId20" Type="http://schemas.openxmlformats.org/officeDocument/2006/relationships/slide" Target="slide8.xml"/><Relationship Id="rId29" Type="http://schemas.openxmlformats.org/officeDocument/2006/relationships/image" Target="../media/image5.png"/><Relationship Id="rId41" Type="http://schemas.openxmlformats.org/officeDocument/2006/relationships/image" Target="../media/image10.png"/><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slide" Target="slide26.xml"/><Relationship Id="rId24" Type="http://schemas.openxmlformats.org/officeDocument/2006/relationships/hyperlink" Target="mailto:nogbuchi@gmu.edu?subject=Request%20for%20ID%20SME%20Support%20(UX4ID)" TargetMode="External"/><Relationship Id="rId32" Type="http://schemas.microsoft.com/office/2007/relationships/hdphoto" Target="../media/hdphoto2.wdp"/><Relationship Id="rId37" Type="http://schemas.openxmlformats.org/officeDocument/2006/relationships/slide" Target="slide48.xml"/><Relationship Id="rId40" Type="http://schemas.openxmlformats.org/officeDocument/2006/relationships/slide" Target="slide43.xml"/><Relationship Id="rId45" Type="http://schemas.openxmlformats.org/officeDocument/2006/relationships/slide" Target="slide1.xml"/><Relationship Id="rId53" Type="http://schemas.openxmlformats.org/officeDocument/2006/relationships/image" Target="../media/image41.wmf"/><Relationship Id="rId5" Type="http://schemas.openxmlformats.org/officeDocument/2006/relationships/control" Target="../activeX/activeX4.xml"/><Relationship Id="rId15" Type="http://schemas.openxmlformats.org/officeDocument/2006/relationships/slide" Target="slide16.xml"/><Relationship Id="rId23" Type="http://schemas.microsoft.com/office/2007/relationships/hdphoto" Target="../media/hdphoto1.wdp"/><Relationship Id="rId28" Type="http://schemas.openxmlformats.org/officeDocument/2006/relationships/slide" Target="slide45.xml"/><Relationship Id="rId36" Type="http://schemas.openxmlformats.org/officeDocument/2006/relationships/image" Target="../media/image8.png"/><Relationship Id="rId49" Type="http://schemas.openxmlformats.org/officeDocument/2006/relationships/image" Target="../media/image37.wmf"/><Relationship Id="rId10" Type="http://schemas.openxmlformats.org/officeDocument/2006/relationships/slide" Target="slide21.xml"/><Relationship Id="rId19" Type="http://schemas.openxmlformats.org/officeDocument/2006/relationships/slide" Target="slide6.xml"/><Relationship Id="rId31" Type="http://schemas.openxmlformats.org/officeDocument/2006/relationships/image" Target="../media/image6.png"/><Relationship Id="rId44" Type="http://schemas.openxmlformats.org/officeDocument/2006/relationships/slide" Target="slide3.xml"/><Relationship Id="rId52" Type="http://schemas.openxmlformats.org/officeDocument/2006/relationships/image" Target="../media/image40.wmf"/><Relationship Id="rId4" Type="http://schemas.openxmlformats.org/officeDocument/2006/relationships/control" Target="../activeX/activeX3.xml"/><Relationship Id="rId9" Type="http://schemas.openxmlformats.org/officeDocument/2006/relationships/slideLayout" Target="../slideLayouts/slideLayout2.xml"/><Relationship Id="rId14" Type="http://schemas.openxmlformats.org/officeDocument/2006/relationships/slide" Target="slide39.xml"/><Relationship Id="rId22" Type="http://schemas.openxmlformats.org/officeDocument/2006/relationships/image" Target="../media/image3.png"/><Relationship Id="rId27" Type="http://schemas.openxmlformats.org/officeDocument/2006/relationships/image" Target="../media/image4.png"/><Relationship Id="rId30" Type="http://schemas.openxmlformats.org/officeDocument/2006/relationships/slide" Target="slide46.xml"/><Relationship Id="rId35" Type="http://schemas.openxmlformats.org/officeDocument/2006/relationships/slide" Target="slide49.xml"/><Relationship Id="rId43" Type="http://schemas.openxmlformats.org/officeDocument/2006/relationships/image" Target="../media/image11.png"/><Relationship Id="rId48" Type="http://schemas.openxmlformats.org/officeDocument/2006/relationships/image" Target="../media/image36.wmf"/><Relationship Id="rId8" Type="http://schemas.openxmlformats.org/officeDocument/2006/relationships/control" Target="../activeX/activeX7.xml"/><Relationship Id="rId51" Type="http://schemas.openxmlformats.org/officeDocument/2006/relationships/image" Target="../media/image39.wmf"/></Relationships>
</file>

<file path=ppt/slides/_rels/slide5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6.xml"/><Relationship Id="rId18" Type="http://schemas.openxmlformats.org/officeDocument/2006/relationships/slide" Target="slide44.xml"/><Relationship Id="rId26" Type="http://schemas.openxmlformats.org/officeDocument/2006/relationships/image" Target="../media/image7.png"/><Relationship Id="rId39" Type="http://schemas.openxmlformats.org/officeDocument/2006/relationships/slide" Target="slide1.xml"/><Relationship Id="rId3" Type="http://schemas.openxmlformats.org/officeDocument/2006/relationships/slide" Target="slide26.xml"/><Relationship Id="rId21" Type="http://schemas.openxmlformats.org/officeDocument/2006/relationships/image" Target="../media/image5.png"/><Relationship Id="rId34" Type="http://schemas.openxmlformats.org/officeDocument/2006/relationships/slide" Target="slide50.xml"/><Relationship Id="rId42" Type="http://schemas.openxmlformats.org/officeDocument/2006/relationships/slide" Target="slide52.xml"/><Relationship Id="rId7" Type="http://schemas.openxmlformats.org/officeDocument/2006/relationships/slide" Target="slide10.xml"/><Relationship Id="rId12" Type="http://schemas.openxmlformats.org/officeDocument/2006/relationships/slide" Target="slide2.xml"/><Relationship Id="rId17" Type="http://schemas.openxmlformats.org/officeDocument/2006/relationships/hyperlink" Target="mailto:nogbuchi@gmu.edu?subject=Request%20for%20ID%20SME%20Support%20(UX4ID)" TargetMode="External"/><Relationship Id="rId25" Type="http://schemas.openxmlformats.org/officeDocument/2006/relationships/slide" Target="slide47.xml"/><Relationship Id="rId33" Type="http://schemas.openxmlformats.org/officeDocument/2006/relationships/image" Target="../media/image10.png"/><Relationship Id="rId38" Type="http://schemas.openxmlformats.org/officeDocument/2006/relationships/slide" Target="slide3.xml"/><Relationship Id="rId2" Type="http://schemas.openxmlformats.org/officeDocument/2006/relationships/slide" Target="slide21.xml"/><Relationship Id="rId16" Type="http://schemas.microsoft.com/office/2007/relationships/hdphoto" Target="../media/hdphoto1.wdp"/><Relationship Id="rId20" Type="http://schemas.openxmlformats.org/officeDocument/2006/relationships/slide" Target="slide45.xml"/><Relationship Id="rId29" Type="http://schemas.openxmlformats.org/officeDocument/2006/relationships/slide" Target="slide48.xml"/><Relationship Id="rId41" Type="http://schemas.microsoft.com/office/2007/relationships/hdphoto" Target="../media/hdphoto4.wdp"/><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8.xml"/><Relationship Id="rId24" Type="http://schemas.microsoft.com/office/2007/relationships/hdphoto" Target="../media/hdphoto2.wdp"/><Relationship Id="rId32" Type="http://schemas.openxmlformats.org/officeDocument/2006/relationships/slide" Target="slide43.xml"/><Relationship Id="rId37" Type="http://schemas.openxmlformats.org/officeDocument/2006/relationships/image" Target="../media/image12.png"/><Relationship Id="rId40" Type="http://schemas.openxmlformats.org/officeDocument/2006/relationships/image" Target="../media/image13.png"/><Relationship Id="rId5" Type="http://schemas.openxmlformats.org/officeDocument/2006/relationships/slide" Target="slide36.xml"/><Relationship Id="rId15" Type="http://schemas.openxmlformats.org/officeDocument/2006/relationships/image" Target="../media/image3.png"/><Relationship Id="rId23" Type="http://schemas.openxmlformats.org/officeDocument/2006/relationships/image" Target="../media/image6.png"/><Relationship Id="rId28" Type="http://schemas.openxmlformats.org/officeDocument/2006/relationships/image" Target="../media/image8.png"/><Relationship Id="rId36" Type="http://schemas.openxmlformats.org/officeDocument/2006/relationships/slide" Target="slide51.xml"/><Relationship Id="rId10" Type="http://schemas.openxmlformats.org/officeDocument/2006/relationships/slide" Target="slide6.xml"/><Relationship Id="rId19" Type="http://schemas.openxmlformats.org/officeDocument/2006/relationships/image" Target="../media/image4.png"/><Relationship Id="rId31" Type="http://schemas.microsoft.com/office/2007/relationships/hdphoto" Target="../media/hdphoto3.wdp"/><Relationship Id="rId4" Type="http://schemas.openxmlformats.org/officeDocument/2006/relationships/slide" Target="slide31.xml"/><Relationship Id="rId9" Type="http://schemas.openxmlformats.org/officeDocument/2006/relationships/slide" Target="slide14.xml"/><Relationship Id="rId14" Type="http://schemas.openxmlformats.org/officeDocument/2006/relationships/slide" Target="slide5.xml"/><Relationship Id="rId22" Type="http://schemas.openxmlformats.org/officeDocument/2006/relationships/slide" Target="slide46.xml"/><Relationship Id="rId27" Type="http://schemas.openxmlformats.org/officeDocument/2006/relationships/slide" Target="slide49.xml"/><Relationship Id="rId30" Type="http://schemas.openxmlformats.org/officeDocument/2006/relationships/image" Target="../media/image9.png"/><Relationship Id="rId35" Type="http://schemas.openxmlformats.org/officeDocument/2006/relationships/image" Target="../media/image11.png"/><Relationship Id="rId43" Type="http://schemas.openxmlformats.org/officeDocument/2006/relationships/slide" Target="slide5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45.xml"/><Relationship Id="rId18" Type="http://schemas.openxmlformats.org/officeDocument/2006/relationships/slide" Target="slide47.xml"/><Relationship Id="rId26" Type="http://schemas.openxmlformats.org/officeDocument/2006/relationships/image" Target="../media/image10.png"/><Relationship Id="rId3" Type="http://schemas.openxmlformats.org/officeDocument/2006/relationships/slide" Target="slide26.xml"/><Relationship Id="rId21" Type="http://schemas.openxmlformats.org/officeDocument/2006/relationships/image" Target="../media/image8.png"/><Relationship Id="rId7" Type="http://schemas.openxmlformats.org/officeDocument/2006/relationships/slide" Target="slide56.xml"/><Relationship Id="rId12" Type="http://schemas.openxmlformats.org/officeDocument/2006/relationships/image" Target="../media/image4.png"/><Relationship Id="rId17" Type="http://schemas.microsoft.com/office/2007/relationships/hdphoto" Target="../media/hdphoto2.wdp"/><Relationship Id="rId25" Type="http://schemas.openxmlformats.org/officeDocument/2006/relationships/slide" Target="slide43.xml"/><Relationship Id="rId33" Type="http://schemas.openxmlformats.org/officeDocument/2006/relationships/slide" Target="slide52.xml"/><Relationship Id="rId2" Type="http://schemas.openxmlformats.org/officeDocument/2006/relationships/slide" Target="slide21.xml"/><Relationship Id="rId16" Type="http://schemas.openxmlformats.org/officeDocument/2006/relationships/image" Target="../media/image6.png"/><Relationship Id="rId20" Type="http://schemas.openxmlformats.org/officeDocument/2006/relationships/slide" Target="slide49.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44.xml"/><Relationship Id="rId24" Type="http://schemas.microsoft.com/office/2007/relationships/hdphoto" Target="../media/hdphoto3.wdp"/><Relationship Id="rId32" Type="http://schemas.openxmlformats.org/officeDocument/2006/relationships/slide" Target="slide1.xml"/><Relationship Id="rId5" Type="http://schemas.openxmlformats.org/officeDocument/2006/relationships/slide" Target="slide36.xml"/><Relationship Id="rId15" Type="http://schemas.openxmlformats.org/officeDocument/2006/relationships/slide" Target="slide46.xml"/><Relationship Id="rId23" Type="http://schemas.openxmlformats.org/officeDocument/2006/relationships/image" Target="../media/image9.png"/><Relationship Id="rId28" Type="http://schemas.openxmlformats.org/officeDocument/2006/relationships/image" Target="../media/image11.png"/><Relationship Id="rId10" Type="http://schemas.openxmlformats.org/officeDocument/2006/relationships/slide" Target="slide16.xml"/><Relationship Id="rId19" Type="http://schemas.openxmlformats.org/officeDocument/2006/relationships/image" Target="../media/image7.png"/><Relationship Id="rId31" Type="http://schemas.openxmlformats.org/officeDocument/2006/relationships/slide" Target="slide3.xml"/><Relationship Id="rId4" Type="http://schemas.openxmlformats.org/officeDocument/2006/relationships/slide" Target="slide31.xml"/><Relationship Id="rId9" Type="http://schemas.openxmlformats.org/officeDocument/2006/relationships/slide" Target="slide2.xml"/><Relationship Id="rId14" Type="http://schemas.openxmlformats.org/officeDocument/2006/relationships/image" Target="../media/image5.png"/><Relationship Id="rId22" Type="http://schemas.openxmlformats.org/officeDocument/2006/relationships/slide" Target="slide48.xml"/><Relationship Id="rId27" Type="http://schemas.openxmlformats.org/officeDocument/2006/relationships/slide" Target="slide50.xml"/><Relationship Id="rId30" Type="http://schemas.openxmlformats.org/officeDocument/2006/relationships/image" Target="../media/image12.png"/></Relationships>
</file>

<file path=ppt/slides/_rels/slide56.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46.xml"/><Relationship Id="rId18" Type="http://schemas.openxmlformats.org/officeDocument/2006/relationships/slide" Target="slide49.xml"/><Relationship Id="rId26" Type="http://schemas.openxmlformats.org/officeDocument/2006/relationships/image" Target="../media/image11.png"/><Relationship Id="rId3" Type="http://schemas.openxmlformats.org/officeDocument/2006/relationships/slide" Target="slide26.xml"/><Relationship Id="rId21" Type="http://schemas.openxmlformats.org/officeDocument/2006/relationships/image" Target="../media/image9.png"/><Relationship Id="rId34" Type="http://schemas.openxmlformats.org/officeDocument/2006/relationships/image" Target="../media/image3.png"/><Relationship Id="rId7" Type="http://schemas.openxmlformats.org/officeDocument/2006/relationships/slide" Target="slide2.xml"/><Relationship Id="rId12" Type="http://schemas.openxmlformats.org/officeDocument/2006/relationships/image" Target="../media/image5.png"/><Relationship Id="rId17" Type="http://schemas.openxmlformats.org/officeDocument/2006/relationships/image" Target="../media/image7.png"/><Relationship Id="rId25" Type="http://schemas.openxmlformats.org/officeDocument/2006/relationships/slide" Target="slide50.xml"/><Relationship Id="rId33" Type="http://schemas.openxmlformats.org/officeDocument/2006/relationships/slide" Target="slide5.xml"/><Relationship Id="rId2" Type="http://schemas.openxmlformats.org/officeDocument/2006/relationships/slide" Target="slide21.xml"/><Relationship Id="rId16" Type="http://schemas.openxmlformats.org/officeDocument/2006/relationships/slide" Target="slide47.xml"/><Relationship Id="rId20" Type="http://schemas.openxmlformats.org/officeDocument/2006/relationships/slide" Target="slide48.xml"/><Relationship Id="rId29"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45.xml"/><Relationship Id="rId24" Type="http://schemas.openxmlformats.org/officeDocument/2006/relationships/image" Target="../media/image10.png"/><Relationship Id="rId32" Type="http://schemas.openxmlformats.org/officeDocument/2006/relationships/image" Target="../media/image42.png"/><Relationship Id="rId5" Type="http://schemas.openxmlformats.org/officeDocument/2006/relationships/slide" Target="slide36.xml"/><Relationship Id="rId15" Type="http://schemas.microsoft.com/office/2007/relationships/hdphoto" Target="../media/hdphoto2.wdp"/><Relationship Id="rId23" Type="http://schemas.openxmlformats.org/officeDocument/2006/relationships/slide" Target="slide43.xml"/><Relationship Id="rId28" Type="http://schemas.openxmlformats.org/officeDocument/2006/relationships/image" Target="../media/image12.png"/><Relationship Id="rId36" Type="http://schemas.openxmlformats.org/officeDocument/2006/relationships/hyperlink" Target="mailto:nogbuchi@gmu.edu?subject=Request%20for%20ID%20SME%20Support%20(UX4ID)" TargetMode="External"/><Relationship Id="rId10" Type="http://schemas.openxmlformats.org/officeDocument/2006/relationships/image" Target="../media/image4.png"/><Relationship Id="rId19" Type="http://schemas.openxmlformats.org/officeDocument/2006/relationships/image" Target="../media/image8.png"/><Relationship Id="rId31" Type="http://schemas.openxmlformats.org/officeDocument/2006/relationships/slide" Target="slide52.xml"/><Relationship Id="rId4" Type="http://schemas.openxmlformats.org/officeDocument/2006/relationships/slide" Target="slide31.xml"/><Relationship Id="rId9" Type="http://schemas.openxmlformats.org/officeDocument/2006/relationships/slide" Target="slide44.xml"/><Relationship Id="rId14" Type="http://schemas.openxmlformats.org/officeDocument/2006/relationships/image" Target="../media/image6.png"/><Relationship Id="rId22" Type="http://schemas.microsoft.com/office/2007/relationships/hdphoto" Target="../media/hdphoto3.wdp"/><Relationship Id="rId27" Type="http://schemas.openxmlformats.org/officeDocument/2006/relationships/slide" Target="slide51.xml"/><Relationship Id="rId30" Type="http://schemas.openxmlformats.org/officeDocument/2006/relationships/slide" Target="slide1.xml"/><Relationship Id="rId35" Type="http://schemas.microsoft.com/office/2007/relationships/hdphoto" Target="../media/hdphoto1.wdp"/></Relationships>
</file>

<file path=ppt/slides/_rels/slide57.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8.xml"/><Relationship Id="rId18" Type="http://schemas.openxmlformats.org/officeDocument/2006/relationships/slide" Target="slide2.xml"/><Relationship Id="rId26" Type="http://schemas.openxmlformats.org/officeDocument/2006/relationships/slide" Target="slide47.xml"/><Relationship Id="rId39" Type="http://schemas.openxmlformats.org/officeDocument/2006/relationships/slide" Target="slide51.xml"/><Relationship Id="rId3" Type="http://schemas.openxmlformats.org/officeDocument/2006/relationships/slide" Target="slide21.xml"/><Relationship Id="rId21" Type="http://schemas.openxmlformats.org/officeDocument/2006/relationships/slide" Target="slide45.xml"/><Relationship Id="rId34" Type="http://schemas.openxmlformats.org/officeDocument/2006/relationships/image" Target="../media/image10.png"/><Relationship Id="rId7" Type="http://schemas.openxmlformats.org/officeDocument/2006/relationships/slide" Target="slide39.xml"/><Relationship Id="rId12" Type="http://schemas.openxmlformats.org/officeDocument/2006/relationships/slide" Target="slide6.xml"/><Relationship Id="rId17" Type="http://schemas.openxmlformats.org/officeDocument/2006/relationships/hyperlink" Target="mailto:nogbuchi@gmu.edu?subject=Request%20for%20ID%20SME%20Support%20(UX4ID)" TargetMode="External"/><Relationship Id="rId25" Type="http://schemas.microsoft.com/office/2007/relationships/hdphoto" Target="../media/hdphoto2.wdp"/><Relationship Id="rId33" Type="http://schemas.openxmlformats.org/officeDocument/2006/relationships/slide" Target="slide43.xml"/><Relationship Id="rId38" Type="http://schemas.openxmlformats.org/officeDocument/2006/relationships/slide" Target="slide1.xml"/><Relationship Id="rId2" Type="http://schemas.openxmlformats.org/officeDocument/2006/relationships/slide" Target="slide52.xml"/><Relationship Id="rId16" Type="http://schemas.microsoft.com/office/2007/relationships/hdphoto" Target="../media/hdphoto15.wdp"/><Relationship Id="rId20" Type="http://schemas.openxmlformats.org/officeDocument/2006/relationships/image" Target="../media/image4.png"/><Relationship Id="rId29" Type="http://schemas.openxmlformats.org/officeDocument/2006/relationships/image" Target="../media/image8.png"/><Relationship Id="rId41" Type="http://schemas.openxmlformats.org/officeDocument/2006/relationships/slide" Target="slide58.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4.xml"/><Relationship Id="rId24" Type="http://schemas.openxmlformats.org/officeDocument/2006/relationships/image" Target="../media/image6.png"/><Relationship Id="rId32" Type="http://schemas.microsoft.com/office/2007/relationships/hdphoto" Target="../media/hdphoto3.wdp"/><Relationship Id="rId37" Type="http://schemas.openxmlformats.org/officeDocument/2006/relationships/slide" Target="slide3.xml"/><Relationship Id="rId40" Type="http://schemas.openxmlformats.org/officeDocument/2006/relationships/image" Target="../media/image12.png"/><Relationship Id="rId5" Type="http://schemas.openxmlformats.org/officeDocument/2006/relationships/slide" Target="slide31.xml"/><Relationship Id="rId15" Type="http://schemas.openxmlformats.org/officeDocument/2006/relationships/image" Target="../media/image43.png"/><Relationship Id="rId23" Type="http://schemas.openxmlformats.org/officeDocument/2006/relationships/slide" Target="slide46.xml"/><Relationship Id="rId28" Type="http://schemas.openxmlformats.org/officeDocument/2006/relationships/slide" Target="slide49.xml"/><Relationship Id="rId36" Type="http://schemas.openxmlformats.org/officeDocument/2006/relationships/image" Target="../media/image11.png"/><Relationship Id="rId10" Type="http://schemas.openxmlformats.org/officeDocument/2006/relationships/slide" Target="slide12.xml"/><Relationship Id="rId19" Type="http://schemas.openxmlformats.org/officeDocument/2006/relationships/slide" Target="slide44.xml"/><Relationship Id="rId31" Type="http://schemas.openxmlformats.org/officeDocument/2006/relationships/image" Target="../media/image9.png"/><Relationship Id="rId4" Type="http://schemas.openxmlformats.org/officeDocument/2006/relationships/slide" Target="slide26.xml"/><Relationship Id="rId9" Type="http://schemas.openxmlformats.org/officeDocument/2006/relationships/slide" Target="slide10.xml"/><Relationship Id="rId14" Type="http://schemas.openxmlformats.org/officeDocument/2006/relationships/slide" Target="slide5.xml"/><Relationship Id="rId22" Type="http://schemas.openxmlformats.org/officeDocument/2006/relationships/image" Target="../media/image5.png"/><Relationship Id="rId27" Type="http://schemas.openxmlformats.org/officeDocument/2006/relationships/image" Target="../media/image7.png"/><Relationship Id="rId30" Type="http://schemas.openxmlformats.org/officeDocument/2006/relationships/slide" Target="slide48.xml"/><Relationship Id="rId35" Type="http://schemas.openxmlformats.org/officeDocument/2006/relationships/slide" Target="slide50.xml"/></Relationships>
</file>

<file path=ppt/slides/_rels/slide58.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5.png"/><Relationship Id="rId18" Type="http://schemas.openxmlformats.org/officeDocument/2006/relationships/image" Target="../media/image7.png"/><Relationship Id="rId26" Type="http://schemas.openxmlformats.org/officeDocument/2006/relationships/slide" Target="slide50.xml"/><Relationship Id="rId3" Type="http://schemas.openxmlformats.org/officeDocument/2006/relationships/slide" Target="slide21.xml"/><Relationship Id="rId21" Type="http://schemas.openxmlformats.org/officeDocument/2006/relationships/slide" Target="slide48.xml"/><Relationship Id="rId34" Type="http://schemas.openxmlformats.org/officeDocument/2006/relationships/slide" Target="slide60.xml"/><Relationship Id="rId7" Type="http://schemas.openxmlformats.org/officeDocument/2006/relationships/slide" Target="slide39.xml"/><Relationship Id="rId12" Type="http://schemas.openxmlformats.org/officeDocument/2006/relationships/slide" Target="slide45.xml"/><Relationship Id="rId17" Type="http://schemas.openxmlformats.org/officeDocument/2006/relationships/slide" Target="slide47.xml"/><Relationship Id="rId25" Type="http://schemas.openxmlformats.org/officeDocument/2006/relationships/image" Target="../media/image10.png"/><Relationship Id="rId33" Type="http://schemas.openxmlformats.org/officeDocument/2006/relationships/hyperlink" Target="mailto:nogbuchi@gmu.edu?subject=Request%20for%20ID%20SME%20Support%20(UX4ID)" TargetMode="External"/><Relationship Id="rId2" Type="http://schemas.openxmlformats.org/officeDocument/2006/relationships/slide" Target="slide52.xml"/><Relationship Id="rId16" Type="http://schemas.microsoft.com/office/2007/relationships/hdphoto" Target="../media/hdphoto2.wdp"/><Relationship Id="rId20" Type="http://schemas.openxmlformats.org/officeDocument/2006/relationships/image" Target="../media/image8.png"/><Relationship Id="rId29"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image" Target="../media/image4.png"/><Relationship Id="rId24" Type="http://schemas.openxmlformats.org/officeDocument/2006/relationships/slide" Target="slide43.xml"/><Relationship Id="rId32" Type="http://schemas.openxmlformats.org/officeDocument/2006/relationships/image" Target="../media/image44.png"/><Relationship Id="rId37" Type="http://schemas.openxmlformats.org/officeDocument/2006/relationships/slide" Target="slide59.xml"/><Relationship Id="rId5" Type="http://schemas.openxmlformats.org/officeDocument/2006/relationships/slide" Target="slide31.xml"/><Relationship Id="rId15" Type="http://schemas.openxmlformats.org/officeDocument/2006/relationships/image" Target="../media/image6.png"/><Relationship Id="rId23" Type="http://schemas.microsoft.com/office/2007/relationships/hdphoto" Target="../media/hdphoto3.wdp"/><Relationship Id="rId28" Type="http://schemas.openxmlformats.org/officeDocument/2006/relationships/slide" Target="slide3.xml"/><Relationship Id="rId36" Type="http://schemas.openxmlformats.org/officeDocument/2006/relationships/hyperlink" Target="https://www.icc.edu/innovation/PDFS/assessmentEvaluation/RevisedBloomsChart_bloomsverbsmatrix.pdf" TargetMode="External"/><Relationship Id="rId10" Type="http://schemas.openxmlformats.org/officeDocument/2006/relationships/slide" Target="slide44.xml"/><Relationship Id="rId19" Type="http://schemas.openxmlformats.org/officeDocument/2006/relationships/slide" Target="slide49.xml"/><Relationship Id="rId31" Type="http://schemas.openxmlformats.org/officeDocument/2006/relationships/image" Target="../media/image12.png"/><Relationship Id="rId4" Type="http://schemas.openxmlformats.org/officeDocument/2006/relationships/slide" Target="slide26.xml"/><Relationship Id="rId9" Type="http://schemas.openxmlformats.org/officeDocument/2006/relationships/slide" Target="slide2.xml"/><Relationship Id="rId14" Type="http://schemas.openxmlformats.org/officeDocument/2006/relationships/slide" Target="slide46.xml"/><Relationship Id="rId22" Type="http://schemas.openxmlformats.org/officeDocument/2006/relationships/image" Target="../media/image9.png"/><Relationship Id="rId27" Type="http://schemas.openxmlformats.org/officeDocument/2006/relationships/image" Target="../media/image11.png"/><Relationship Id="rId30" Type="http://schemas.openxmlformats.org/officeDocument/2006/relationships/slide" Target="slide51.xml"/><Relationship Id="rId35" Type="http://schemas.openxmlformats.org/officeDocument/2006/relationships/hyperlink" Target="http://www4.edumoodle.at/gwk/pluginfile.php/109/mod_resource/content/5/forehand_bloomschetaxonomie02.pdf" TargetMode="External"/></Relationships>
</file>

<file path=ppt/slides/_rels/slide59.xml.rels><?xml version="1.0" encoding="UTF-8" standalone="yes"?>
<Relationships xmlns="http://schemas.openxmlformats.org/package/2006/relationships"><Relationship Id="rId13" Type="http://schemas.openxmlformats.org/officeDocument/2006/relationships/slide" Target="slide64.xml"/><Relationship Id="rId18" Type="http://schemas.openxmlformats.org/officeDocument/2006/relationships/slide" Target="slide10.xml"/><Relationship Id="rId26" Type="http://schemas.openxmlformats.org/officeDocument/2006/relationships/slide" Target="slide2.xml"/><Relationship Id="rId39" Type="http://schemas.openxmlformats.org/officeDocument/2006/relationships/image" Target="../media/image9.png"/><Relationship Id="rId3" Type="http://schemas.openxmlformats.org/officeDocument/2006/relationships/slideLayout" Target="../slideLayouts/slideLayout2.xml"/><Relationship Id="rId21" Type="http://schemas.openxmlformats.org/officeDocument/2006/relationships/slide" Target="slide8.xml"/><Relationship Id="rId34" Type="http://schemas.openxmlformats.org/officeDocument/2006/relationships/slide" Target="slide47.xml"/><Relationship Id="rId42" Type="http://schemas.openxmlformats.org/officeDocument/2006/relationships/image" Target="../media/image10.png"/><Relationship Id="rId47" Type="http://schemas.openxmlformats.org/officeDocument/2006/relationships/image" Target="../media/image48.png"/><Relationship Id="rId50" Type="http://schemas.openxmlformats.org/officeDocument/2006/relationships/slide" Target="slide67.xml"/><Relationship Id="rId7" Type="http://schemas.openxmlformats.org/officeDocument/2006/relationships/slide" Target="slide21.xml"/><Relationship Id="rId12" Type="http://schemas.openxmlformats.org/officeDocument/2006/relationships/slide" Target="slide66.xml"/><Relationship Id="rId17" Type="http://schemas.openxmlformats.org/officeDocument/2006/relationships/slide" Target="slide65.xml"/><Relationship Id="rId25" Type="http://schemas.openxmlformats.org/officeDocument/2006/relationships/hyperlink" Target="mailto:nogbuchi@gmu.edu?subject=Request%20for%20ID%20SME%20Support%20(UX4ID)" TargetMode="External"/><Relationship Id="rId33" Type="http://schemas.microsoft.com/office/2007/relationships/hdphoto" Target="../media/hdphoto2.wdp"/><Relationship Id="rId38" Type="http://schemas.openxmlformats.org/officeDocument/2006/relationships/slide" Target="slide48.xml"/><Relationship Id="rId46" Type="http://schemas.openxmlformats.org/officeDocument/2006/relationships/slide" Target="slide3.xml"/><Relationship Id="rId2" Type="http://schemas.openxmlformats.org/officeDocument/2006/relationships/tags" Target="../tags/tag2.xml"/><Relationship Id="rId16" Type="http://schemas.microsoft.com/office/2007/relationships/hdphoto" Target="../media/hdphoto16.wdp"/><Relationship Id="rId20" Type="http://schemas.openxmlformats.org/officeDocument/2006/relationships/slide" Target="slide6.xml"/><Relationship Id="rId29" Type="http://schemas.openxmlformats.org/officeDocument/2006/relationships/slide" Target="slide45.xml"/><Relationship Id="rId41" Type="http://schemas.openxmlformats.org/officeDocument/2006/relationships/slide" Target="slide43.xml"/><Relationship Id="rId1" Type="http://schemas.openxmlformats.org/officeDocument/2006/relationships/tags" Target="../tags/tag1.xml"/><Relationship Id="rId6" Type="http://schemas.openxmlformats.org/officeDocument/2006/relationships/image" Target="../media/image45.png"/><Relationship Id="rId11" Type="http://schemas.openxmlformats.org/officeDocument/2006/relationships/slide" Target="slide39.xml"/><Relationship Id="rId24" Type="http://schemas.microsoft.com/office/2007/relationships/hdphoto" Target="../media/hdphoto1.wdp"/><Relationship Id="rId32" Type="http://schemas.openxmlformats.org/officeDocument/2006/relationships/image" Target="../media/image6.png"/><Relationship Id="rId37" Type="http://schemas.openxmlformats.org/officeDocument/2006/relationships/image" Target="../media/image8.png"/><Relationship Id="rId40" Type="http://schemas.microsoft.com/office/2007/relationships/hdphoto" Target="../media/hdphoto3.wdp"/><Relationship Id="rId45" Type="http://schemas.openxmlformats.org/officeDocument/2006/relationships/slide" Target="slide1.xml"/><Relationship Id="rId5" Type="http://schemas.openxmlformats.org/officeDocument/2006/relationships/slide" Target="slide16.xml"/><Relationship Id="rId15" Type="http://schemas.openxmlformats.org/officeDocument/2006/relationships/image" Target="../media/image47.png"/><Relationship Id="rId23" Type="http://schemas.openxmlformats.org/officeDocument/2006/relationships/image" Target="../media/image3.png"/><Relationship Id="rId28" Type="http://schemas.openxmlformats.org/officeDocument/2006/relationships/image" Target="../media/image4.png"/><Relationship Id="rId36" Type="http://schemas.openxmlformats.org/officeDocument/2006/relationships/slide" Target="slide49.xml"/><Relationship Id="rId49" Type="http://schemas.openxmlformats.org/officeDocument/2006/relationships/image" Target="../media/image12.png"/><Relationship Id="rId10" Type="http://schemas.openxmlformats.org/officeDocument/2006/relationships/slide" Target="slide36.xml"/><Relationship Id="rId19" Type="http://schemas.openxmlformats.org/officeDocument/2006/relationships/slide" Target="slide14.xml"/><Relationship Id="rId31" Type="http://schemas.openxmlformats.org/officeDocument/2006/relationships/slide" Target="slide46.xml"/><Relationship Id="rId44" Type="http://schemas.openxmlformats.org/officeDocument/2006/relationships/image" Target="../media/image11.png"/><Relationship Id="rId4" Type="http://schemas.openxmlformats.org/officeDocument/2006/relationships/slide" Target="slide52.xml"/><Relationship Id="rId9" Type="http://schemas.openxmlformats.org/officeDocument/2006/relationships/slide" Target="slide31.xml"/><Relationship Id="rId14" Type="http://schemas.openxmlformats.org/officeDocument/2006/relationships/image" Target="../media/image46.png"/><Relationship Id="rId22" Type="http://schemas.openxmlformats.org/officeDocument/2006/relationships/slide" Target="slide5.xml"/><Relationship Id="rId27" Type="http://schemas.openxmlformats.org/officeDocument/2006/relationships/slide" Target="slide44.xml"/><Relationship Id="rId30" Type="http://schemas.openxmlformats.org/officeDocument/2006/relationships/image" Target="../media/image5.png"/><Relationship Id="rId35" Type="http://schemas.openxmlformats.org/officeDocument/2006/relationships/image" Target="../media/image7.png"/><Relationship Id="rId43" Type="http://schemas.openxmlformats.org/officeDocument/2006/relationships/slide" Target="slide50.xml"/><Relationship Id="rId48" Type="http://schemas.openxmlformats.org/officeDocument/2006/relationships/slide" Target="slide51.xml"/><Relationship Id="rId8" Type="http://schemas.openxmlformats.org/officeDocument/2006/relationships/slide" Target="slide26.xml"/><Relationship Id="rId51" Type="http://schemas.openxmlformats.org/officeDocument/2006/relationships/slide" Target="slide58.xml"/></Relationships>
</file>

<file path=ppt/slides/_rels/slide6.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44.xml"/><Relationship Id="rId18" Type="http://schemas.openxmlformats.org/officeDocument/2006/relationships/image" Target="../media/image6.png"/><Relationship Id="rId26" Type="http://schemas.microsoft.com/office/2007/relationships/hdphoto" Target="../media/hdphoto3.wdp"/><Relationship Id="rId39" Type="http://schemas.openxmlformats.org/officeDocument/2006/relationships/image" Target="../media/image13.png"/><Relationship Id="rId3" Type="http://schemas.openxmlformats.org/officeDocument/2006/relationships/slide" Target="slide12.xml"/><Relationship Id="rId21" Type="http://schemas.openxmlformats.org/officeDocument/2006/relationships/image" Target="../media/image7.png"/><Relationship Id="rId34" Type="http://schemas.openxmlformats.org/officeDocument/2006/relationships/slide" Target="slide26.xml"/><Relationship Id="rId42" Type="http://schemas.openxmlformats.org/officeDocument/2006/relationships/image" Target="../media/image12.png"/><Relationship Id="rId7" Type="http://schemas.openxmlformats.org/officeDocument/2006/relationships/slide" Target="slide16.xml"/><Relationship Id="rId12" Type="http://schemas.openxmlformats.org/officeDocument/2006/relationships/slide" Target="slide2.xml"/><Relationship Id="rId17" Type="http://schemas.openxmlformats.org/officeDocument/2006/relationships/slide" Target="slide46.xml"/><Relationship Id="rId25" Type="http://schemas.openxmlformats.org/officeDocument/2006/relationships/image" Target="../media/image9.png"/><Relationship Id="rId33" Type="http://schemas.openxmlformats.org/officeDocument/2006/relationships/slide" Target="slide21.xml"/><Relationship Id="rId38" Type="http://schemas.openxmlformats.org/officeDocument/2006/relationships/slide" Target="slide7.xml"/><Relationship Id="rId2" Type="http://schemas.openxmlformats.org/officeDocument/2006/relationships/slide" Target="slide10.xml"/><Relationship Id="rId16" Type="http://schemas.openxmlformats.org/officeDocument/2006/relationships/image" Target="../media/image5.png"/><Relationship Id="rId20" Type="http://schemas.openxmlformats.org/officeDocument/2006/relationships/slide" Target="slide47.xml"/><Relationship Id="rId29" Type="http://schemas.openxmlformats.org/officeDocument/2006/relationships/slide" Target="slide50.xml"/><Relationship Id="rId41"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hyperlink" Target="mailto:nogbuchi@gmu.edu?subject=Request%20for%20ID%20SME%20Support%20(UX4ID)" TargetMode="External"/><Relationship Id="rId24" Type="http://schemas.openxmlformats.org/officeDocument/2006/relationships/slide" Target="slide48.xml"/><Relationship Id="rId32" Type="http://schemas.openxmlformats.org/officeDocument/2006/relationships/slide" Target="slide1.xml"/><Relationship Id="rId37" Type="http://schemas.openxmlformats.org/officeDocument/2006/relationships/slide" Target="slide39.xml"/><Relationship Id="rId40" Type="http://schemas.microsoft.com/office/2007/relationships/hdphoto" Target="../media/hdphoto4.wdp"/><Relationship Id="rId5" Type="http://schemas.openxmlformats.org/officeDocument/2006/relationships/slide" Target="slide6.xml"/><Relationship Id="rId15" Type="http://schemas.openxmlformats.org/officeDocument/2006/relationships/slide" Target="slide45.xml"/><Relationship Id="rId23" Type="http://schemas.openxmlformats.org/officeDocument/2006/relationships/image" Target="../media/image8.png"/><Relationship Id="rId28" Type="http://schemas.openxmlformats.org/officeDocument/2006/relationships/image" Target="../media/image10.png"/><Relationship Id="rId36" Type="http://schemas.openxmlformats.org/officeDocument/2006/relationships/slide" Target="slide36.xml"/><Relationship Id="rId10" Type="http://schemas.microsoft.com/office/2007/relationships/hdphoto" Target="../media/hdphoto1.wdp"/><Relationship Id="rId19" Type="http://schemas.microsoft.com/office/2007/relationships/hdphoto" Target="../media/hdphoto2.wdp"/><Relationship Id="rId31" Type="http://schemas.openxmlformats.org/officeDocument/2006/relationships/slide" Target="slide3.xml"/><Relationship Id="rId44" Type="http://schemas.openxmlformats.org/officeDocument/2006/relationships/slide" Target="slide55.xml"/><Relationship Id="rId4" Type="http://schemas.openxmlformats.org/officeDocument/2006/relationships/slide" Target="slide14.xml"/><Relationship Id="rId9" Type="http://schemas.openxmlformats.org/officeDocument/2006/relationships/image" Target="../media/image3.png"/><Relationship Id="rId14" Type="http://schemas.openxmlformats.org/officeDocument/2006/relationships/image" Target="../media/image4.png"/><Relationship Id="rId22" Type="http://schemas.openxmlformats.org/officeDocument/2006/relationships/slide" Target="slide49.xml"/><Relationship Id="rId27" Type="http://schemas.openxmlformats.org/officeDocument/2006/relationships/slide" Target="slide43.xml"/><Relationship Id="rId30" Type="http://schemas.openxmlformats.org/officeDocument/2006/relationships/image" Target="../media/image11.png"/><Relationship Id="rId35" Type="http://schemas.openxmlformats.org/officeDocument/2006/relationships/slide" Target="slide31.xml"/><Relationship Id="rId43" Type="http://schemas.openxmlformats.org/officeDocument/2006/relationships/slide" Target="slide52.xml"/></Relationships>
</file>

<file path=ppt/slides/_rels/slide60.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5.png"/><Relationship Id="rId18" Type="http://schemas.openxmlformats.org/officeDocument/2006/relationships/image" Target="../media/image7.png"/><Relationship Id="rId26" Type="http://schemas.openxmlformats.org/officeDocument/2006/relationships/slide" Target="slide50.xml"/><Relationship Id="rId3" Type="http://schemas.openxmlformats.org/officeDocument/2006/relationships/slide" Target="slide21.xml"/><Relationship Id="rId21" Type="http://schemas.openxmlformats.org/officeDocument/2006/relationships/slide" Target="slide48.xml"/><Relationship Id="rId34" Type="http://schemas.openxmlformats.org/officeDocument/2006/relationships/hyperlink" Target="http://www4.edumoodle.at/gwk/pluginfile.php/109/mod_resource/content/5/forehand_bloomschetaxonomie02.pdf" TargetMode="External"/><Relationship Id="rId7" Type="http://schemas.openxmlformats.org/officeDocument/2006/relationships/slide" Target="slide39.xml"/><Relationship Id="rId12" Type="http://schemas.openxmlformats.org/officeDocument/2006/relationships/slide" Target="slide45.xml"/><Relationship Id="rId17" Type="http://schemas.openxmlformats.org/officeDocument/2006/relationships/slide" Target="slide47.xml"/><Relationship Id="rId25" Type="http://schemas.openxmlformats.org/officeDocument/2006/relationships/image" Target="../media/image10.png"/><Relationship Id="rId33" Type="http://schemas.openxmlformats.org/officeDocument/2006/relationships/hyperlink" Target="mailto:nogbuchi@gmu.edu?subject=Request%20for%20ID%20SME%20Support%20(UX4ID)" TargetMode="External"/><Relationship Id="rId38" Type="http://schemas.microsoft.com/office/2007/relationships/hdphoto" Target="../media/hdphoto4.wdp"/><Relationship Id="rId2" Type="http://schemas.openxmlformats.org/officeDocument/2006/relationships/slide" Target="slide52.xml"/><Relationship Id="rId16" Type="http://schemas.microsoft.com/office/2007/relationships/hdphoto" Target="../media/hdphoto2.wdp"/><Relationship Id="rId20" Type="http://schemas.openxmlformats.org/officeDocument/2006/relationships/image" Target="../media/image8.png"/><Relationship Id="rId29"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image" Target="../media/image4.png"/><Relationship Id="rId24" Type="http://schemas.openxmlformats.org/officeDocument/2006/relationships/slide" Target="slide43.xml"/><Relationship Id="rId32" Type="http://schemas.openxmlformats.org/officeDocument/2006/relationships/image" Target="../media/image44.png"/><Relationship Id="rId37" Type="http://schemas.openxmlformats.org/officeDocument/2006/relationships/image" Target="../media/image13.png"/><Relationship Id="rId5" Type="http://schemas.openxmlformats.org/officeDocument/2006/relationships/slide" Target="slide31.xml"/><Relationship Id="rId15" Type="http://schemas.openxmlformats.org/officeDocument/2006/relationships/image" Target="../media/image6.png"/><Relationship Id="rId23" Type="http://schemas.microsoft.com/office/2007/relationships/hdphoto" Target="../media/hdphoto3.wdp"/><Relationship Id="rId28" Type="http://schemas.openxmlformats.org/officeDocument/2006/relationships/slide" Target="slide3.xml"/><Relationship Id="rId36" Type="http://schemas.openxmlformats.org/officeDocument/2006/relationships/slide" Target="slide59.xml"/><Relationship Id="rId10" Type="http://schemas.openxmlformats.org/officeDocument/2006/relationships/slide" Target="slide44.xml"/><Relationship Id="rId19" Type="http://schemas.openxmlformats.org/officeDocument/2006/relationships/slide" Target="slide49.xml"/><Relationship Id="rId31" Type="http://schemas.openxmlformats.org/officeDocument/2006/relationships/image" Target="../media/image12.png"/><Relationship Id="rId4" Type="http://schemas.openxmlformats.org/officeDocument/2006/relationships/slide" Target="slide26.xml"/><Relationship Id="rId9" Type="http://schemas.openxmlformats.org/officeDocument/2006/relationships/slide" Target="slide2.xml"/><Relationship Id="rId14" Type="http://schemas.openxmlformats.org/officeDocument/2006/relationships/slide" Target="slide46.xml"/><Relationship Id="rId22" Type="http://schemas.openxmlformats.org/officeDocument/2006/relationships/image" Target="../media/image9.png"/><Relationship Id="rId27" Type="http://schemas.openxmlformats.org/officeDocument/2006/relationships/image" Target="../media/image11.png"/><Relationship Id="rId30" Type="http://schemas.openxmlformats.org/officeDocument/2006/relationships/slide" Target="slide51.xml"/><Relationship Id="rId35" Type="http://schemas.openxmlformats.org/officeDocument/2006/relationships/hyperlink" Target="https://www.icc.edu/innovation/PDFS/assessmentEvaluation/RevisedBloomsChart_bloomsverbsmatrix.pdf"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6.xml"/><Relationship Id="rId18" Type="http://schemas.openxmlformats.org/officeDocument/2006/relationships/slide" Target="slide44.xml"/><Relationship Id="rId26" Type="http://schemas.openxmlformats.org/officeDocument/2006/relationships/image" Target="../media/image7.png"/><Relationship Id="rId39" Type="http://schemas.openxmlformats.org/officeDocument/2006/relationships/image" Target="../media/image12.png"/><Relationship Id="rId3" Type="http://schemas.openxmlformats.org/officeDocument/2006/relationships/slide" Target="slide26.xml"/><Relationship Id="rId21" Type="http://schemas.openxmlformats.org/officeDocument/2006/relationships/image" Target="../media/image5.png"/><Relationship Id="rId34" Type="http://schemas.openxmlformats.org/officeDocument/2006/relationships/slide" Target="slide50.xml"/><Relationship Id="rId7" Type="http://schemas.openxmlformats.org/officeDocument/2006/relationships/slide" Target="slide10.xml"/><Relationship Id="rId12" Type="http://schemas.openxmlformats.org/officeDocument/2006/relationships/slide" Target="slide2.xml"/><Relationship Id="rId17" Type="http://schemas.openxmlformats.org/officeDocument/2006/relationships/hyperlink" Target="mailto:nogbuchi@gmu.edu?subject=Request%20for%20ID%20SME%20Support%20(UX4ID)" TargetMode="External"/><Relationship Id="rId25" Type="http://schemas.openxmlformats.org/officeDocument/2006/relationships/slide" Target="slide47.xml"/><Relationship Id="rId33" Type="http://schemas.openxmlformats.org/officeDocument/2006/relationships/image" Target="../media/image10.png"/><Relationship Id="rId38" Type="http://schemas.openxmlformats.org/officeDocument/2006/relationships/slide" Target="slide51.xml"/><Relationship Id="rId2" Type="http://schemas.openxmlformats.org/officeDocument/2006/relationships/slide" Target="slide21.xml"/><Relationship Id="rId16" Type="http://schemas.microsoft.com/office/2007/relationships/hdphoto" Target="../media/hdphoto1.wdp"/><Relationship Id="rId20" Type="http://schemas.openxmlformats.org/officeDocument/2006/relationships/slide" Target="slide45.xml"/><Relationship Id="rId29" Type="http://schemas.openxmlformats.org/officeDocument/2006/relationships/slide" Target="slide48.xml"/><Relationship Id="rId41" Type="http://schemas.openxmlformats.org/officeDocument/2006/relationships/slide" Target="slide55.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8.xml"/><Relationship Id="rId24" Type="http://schemas.microsoft.com/office/2007/relationships/hdphoto" Target="../media/hdphoto2.wdp"/><Relationship Id="rId32" Type="http://schemas.openxmlformats.org/officeDocument/2006/relationships/slide" Target="slide43.xml"/><Relationship Id="rId37" Type="http://schemas.openxmlformats.org/officeDocument/2006/relationships/slide" Target="slide1.xml"/><Relationship Id="rId40" Type="http://schemas.openxmlformats.org/officeDocument/2006/relationships/slide" Target="slide52.xml"/><Relationship Id="rId5" Type="http://schemas.openxmlformats.org/officeDocument/2006/relationships/slide" Target="slide36.xml"/><Relationship Id="rId15" Type="http://schemas.openxmlformats.org/officeDocument/2006/relationships/image" Target="../media/image3.png"/><Relationship Id="rId23" Type="http://schemas.openxmlformats.org/officeDocument/2006/relationships/image" Target="../media/image6.png"/><Relationship Id="rId28" Type="http://schemas.openxmlformats.org/officeDocument/2006/relationships/image" Target="../media/image8.png"/><Relationship Id="rId36" Type="http://schemas.openxmlformats.org/officeDocument/2006/relationships/slide" Target="slide3.xml"/><Relationship Id="rId10" Type="http://schemas.openxmlformats.org/officeDocument/2006/relationships/slide" Target="slide6.xml"/><Relationship Id="rId19" Type="http://schemas.openxmlformats.org/officeDocument/2006/relationships/image" Target="../media/image4.png"/><Relationship Id="rId31" Type="http://schemas.microsoft.com/office/2007/relationships/hdphoto" Target="../media/hdphoto3.wdp"/><Relationship Id="rId4" Type="http://schemas.openxmlformats.org/officeDocument/2006/relationships/slide" Target="slide31.xml"/><Relationship Id="rId9" Type="http://schemas.openxmlformats.org/officeDocument/2006/relationships/slide" Target="slide14.xml"/><Relationship Id="rId14" Type="http://schemas.openxmlformats.org/officeDocument/2006/relationships/slide" Target="slide5.xml"/><Relationship Id="rId22" Type="http://schemas.openxmlformats.org/officeDocument/2006/relationships/slide" Target="slide46.xml"/><Relationship Id="rId27" Type="http://schemas.openxmlformats.org/officeDocument/2006/relationships/slide" Target="slide49.xml"/><Relationship Id="rId30" Type="http://schemas.openxmlformats.org/officeDocument/2006/relationships/image" Target="../media/image9.png"/><Relationship Id="rId35" Type="http://schemas.openxmlformats.org/officeDocument/2006/relationships/image" Target="../media/image11.png"/></Relationships>
</file>

<file path=ppt/slides/_rels/slide6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6.xml"/><Relationship Id="rId18" Type="http://schemas.openxmlformats.org/officeDocument/2006/relationships/slide" Target="slide44.xml"/><Relationship Id="rId26" Type="http://schemas.openxmlformats.org/officeDocument/2006/relationships/image" Target="../media/image7.png"/><Relationship Id="rId39" Type="http://schemas.microsoft.com/office/2007/relationships/hdphoto" Target="../media/hdphoto5.wdp"/><Relationship Id="rId3" Type="http://schemas.openxmlformats.org/officeDocument/2006/relationships/slide" Target="slide26.xml"/><Relationship Id="rId21" Type="http://schemas.openxmlformats.org/officeDocument/2006/relationships/image" Target="../media/image5.png"/><Relationship Id="rId34" Type="http://schemas.openxmlformats.org/officeDocument/2006/relationships/slide" Target="slide50.xml"/><Relationship Id="rId42" Type="http://schemas.openxmlformats.org/officeDocument/2006/relationships/slide" Target="slide20.xml"/><Relationship Id="rId7" Type="http://schemas.openxmlformats.org/officeDocument/2006/relationships/slide" Target="slide10.xml"/><Relationship Id="rId12" Type="http://schemas.openxmlformats.org/officeDocument/2006/relationships/slide" Target="slide2.xml"/><Relationship Id="rId17" Type="http://schemas.openxmlformats.org/officeDocument/2006/relationships/hyperlink" Target="mailto:nogbuchi@gmu.edu?subject=Request%20for%20ID%20SME%20Support%20(UX4ID)" TargetMode="External"/><Relationship Id="rId25" Type="http://schemas.openxmlformats.org/officeDocument/2006/relationships/slide" Target="slide47.xml"/><Relationship Id="rId33" Type="http://schemas.openxmlformats.org/officeDocument/2006/relationships/image" Target="../media/image10.png"/><Relationship Id="rId38" Type="http://schemas.openxmlformats.org/officeDocument/2006/relationships/image" Target="../media/image17.png"/><Relationship Id="rId46" Type="http://schemas.openxmlformats.org/officeDocument/2006/relationships/slide" Target="slide55.xml"/><Relationship Id="rId2" Type="http://schemas.openxmlformats.org/officeDocument/2006/relationships/slide" Target="slide21.xml"/><Relationship Id="rId16" Type="http://schemas.microsoft.com/office/2007/relationships/hdphoto" Target="../media/hdphoto1.wdp"/><Relationship Id="rId20" Type="http://schemas.openxmlformats.org/officeDocument/2006/relationships/slide" Target="slide45.xml"/><Relationship Id="rId29" Type="http://schemas.openxmlformats.org/officeDocument/2006/relationships/slide" Target="slide48.xml"/><Relationship Id="rId41" Type="http://schemas.openxmlformats.org/officeDocument/2006/relationships/slide" Target="slide64.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8.xml"/><Relationship Id="rId24" Type="http://schemas.microsoft.com/office/2007/relationships/hdphoto" Target="../media/hdphoto2.wdp"/><Relationship Id="rId32" Type="http://schemas.openxmlformats.org/officeDocument/2006/relationships/slide" Target="slide43.xml"/><Relationship Id="rId37" Type="http://schemas.openxmlformats.org/officeDocument/2006/relationships/slide" Target="slide1.xml"/><Relationship Id="rId40" Type="http://schemas.openxmlformats.org/officeDocument/2006/relationships/image" Target="../media/image18.png"/><Relationship Id="rId45" Type="http://schemas.openxmlformats.org/officeDocument/2006/relationships/slide" Target="slide52.xml"/><Relationship Id="rId5" Type="http://schemas.openxmlformats.org/officeDocument/2006/relationships/slide" Target="slide36.xml"/><Relationship Id="rId15" Type="http://schemas.openxmlformats.org/officeDocument/2006/relationships/image" Target="../media/image3.png"/><Relationship Id="rId23" Type="http://schemas.openxmlformats.org/officeDocument/2006/relationships/image" Target="../media/image6.png"/><Relationship Id="rId28" Type="http://schemas.openxmlformats.org/officeDocument/2006/relationships/image" Target="../media/image8.png"/><Relationship Id="rId36" Type="http://schemas.openxmlformats.org/officeDocument/2006/relationships/slide" Target="slide3.xml"/><Relationship Id="rId10" Type="http://schemas.openxmlformats.org/officeDocument/2006/relationships/slide" Target="slide6.xml"/><Relationship Id="rId19" Type="http://schemas.openxmlformats.org/officeDocument/2006/relationships/image" Target="../media/image4.png"/><Relationship Id="rId31" Type="http://schemas.microsoft.com/office/2007/relationships/hdphoto" Target="../media/hdphoto3.wdp"/><Relationship Id="rId44" Type="http://schemas.openxmlformats.org/officeDocument/2006/relationships/image" Target="../media/image12.png"/><Relationship Id="rId4" Type="http://schemas.openxmlformats.org/officeDocument/2006/relationships/slide" Target="slide31.xml"/><Relationship Id="rId9" Type="http://schemas.openxmlformats.org/officeDocument/2006/relationships/slide" Target="slide14.xml"/><Relationship Id="rId14" Type="http://schemas.openxmlformats.org/officeDocument/2006/relationships/slide" Target="slide5.xml"/><Relationship Id="rId22" Type="http://schemas.openxmlformats.org/officeDocument/2006/relationships/slide" Target="slide46.xml"/><Relationship Id="rId27" Type="http://schemas.openxmlformats.org/officeDocument/2006/relationships/slide" Target="slide49.xml"/><Relationship Id="rId30" Type="http://schemas.openxmlformats.org/officeDocument/2006/relationships/image" Target="../media/image9.png"/><Relationship Id="rId35" Type="http://schemas.openxmlformats.org/officeDocument/2006/relationships/image" Target="../media/image11.png"/><Relationship Id="rId43" Type="http://schemas.openxmlformats.org/officeDocument/2006/relationships/slide" Target="slide51.xml"/></Relationships>
</file>

<file path=ppt/slides/_rels/slide64.xml.rels><?xml version="1.0" encoding="UTF-8" standalone="yes"?>
<Relationships xmlns="http://schemas.openxmlformats.org/package/2006/relationships"><Relationship Id="rId8" Type="http://schemas.openxmlformats.org/officeDocument/2006/relationships/slide" Target="slide39.xml"/><Relationship Id="rId13" Type="http://schemas.microsoft.com/office/2007/relationships/hdphoto" Target="../media/hdphoto16.wdp"/><Relationship Id="rId18" Type="http://schemas.openxmlformats.org/officeDocument/2006/relationships/slide" Target="slide6.xml"/><Relationship Id="rId26" Type="http://schemas.openxmlformats.org/officeDocument/2006/relationships/image" Target="../media/image4.png"/><Relationship Id="rId39" Type="http://schemas.openxmlformats.org/officeDocument/2006/relationships/slide" Target="slide43.xml"/><Relationship Id="rId3" Type="http://schemas.openxmlformats.org/officeDocument/2006/relationships/image" Target="../media/image45.png"/><Relationship Id="rId21" Type="http://schemas.openxmlformats.org/officeDocument/2006/relationships/image" Target="../media/image3.png"/><Relationship Id="rId34" Type="http://schemas.openxmlformats.org/officeDocument/2006/relationships/slide" Target="slide49.xml"/><Relationship Id="rId42" Type="http://schemas.openxmlformats.org/officeDocument/2006/relationships/image" Target="../media/image11.png"/><Relationship Id="rId47" Type="http://schemas.openxmlformats.org/officeDocument/2006/relationships/slide" Target="slide52.xml"/><Relationship Id="rId7" Type="http://schemas.openxmlformats.org/officeDocument/2006/relationships/slide" Target="slide36.xml"/><Relationship Id="rId12" Type="http://schemas.openxmlformats.org/officeDocument/2006/relationships/image" Target="../media/image47.png"/><Relationship Id="rId17" Type="http://schemas.openxmlformats.org/officeDocument/2006/relationships/slide" Target="slide14.xml"/><Relationship Id="rId25" Type="http://schemas.openxmlformats.org/officeDocument/2006/relationships/slide" Target="slide44.xml"/><Relationship Id="rId33" Type="http://schemas.openxmlformats.org/officeDocument/2006/relationships/image" Target="../media/image7.png"/><Relationship Id="rId38" Type="http://schemas.microsoft.com/office/2007/relationships/hdphoto" Target="../media/hdphoto3.wdp"/><Relationship Id="rId46" Type="http://schemas.openxmlformats.org/officeDocument/2006/relationships/image" Target="../media/image12.png"/><Relationship Id="rId2" Type="http://schemas.openxmlformats.org/officeDocument/2006/relationships/slide" Target="slide16.xml"/><Relationship Id="rId16" Type="http://schemas.openxmlformats.org/officeDocument/2006/relationships/slide" Target="slide12.xml"/><Relationship Id="rId20" Type="http://schemas.openxmlformats.org/officeDocument/2006/relationships/slide" Target="slide5.xml"/><Relationship Id="rId29" Type="http://schemas.openxmlformats.org/officeDocument/2006/relationships/slide" Target="slide46.xml"/><Relationship Id="rId41"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image" Target="../media/image46.png"/><Relationship Id="rId24" Type="http://schemas.openxmlformats.org/officeDocument/2006/relationships/slide" Target="slide2.xml"/><Relationship Id="rId32" Type="http://schemas.openxmlformats.org/officeDocument/2006/relationships/slide" Target="slide47.xml"/><Relationship Id="rId37" Type="http://schemas.openxmlformats.org/officeDocument/2006/relationships/image" Target="../media/image9.png"/><Relationship Id="rId40" Type="http://schemas.openxmlformats.org/officeDocument/2006/relationships/image" Target="../media/image10.png"/><Relationship Id="rId45" Type="http://schemas.openxmlformats.org/officeDocument/2006/relationships/slide" Target="slide51.xml"/><Relationship Id="rId5" Type="http://schemas.openxmlformats.org/officeDocument/2006/relationships/slide" Target="slide26.xml"/><Relationship Id="rId15" Type="http://schemas.openxmlformats.org/officeDocument/2006/relationships/slide" Target="slide10.xml"/><Relationship Id="rId23" Type="http://schemas.openxmlformats.org/officeDocument/2006/relationships/hyperlink" Target="mailto:nogbuchi@gmu.edu?subject=Request%20for%20ID%20SME%20Support%20(UX4ID)" TargetMode="External"/><Relationship Id="rId28" Type="http://schemas.openxmlformats.org/officeDocument/2006/relationships/image" Target="../media/image5.png"/><Relationship Id="rId36" Type="http://schemas.openxmlformats.org/officeDocument/2006/relationships/slide" Target="slide48.xml"/><Relationship Id="rId10" Type="http://schemas.openxmlformats.org/officeDocument/2006/relationships/slide" Target="slide64.xml"/><Relationship Id="rId19" Type="http://schemas.openxmlformats.org/officeDocument/2006/relationships/slide" Target="slide8.xml"/><Relationship Id="rId31" Type="http://schemas.microsoft.com/office/2007/relationships/hdphoto" Target="../media/hdphoto2.wdp"/><Relationship Id="rId44" Type="http://schemas.openxmlformats.org/officeDocument/2006/relationships/slide" Target="slide3.xml"/><Relationship Id="rId4" Type="http://schemas.openxmlformats.org/officeDocument/2006/relationships/slide" Target="slide21.xml"/><Relationship Id="rId9" Type="http://schemas.openxmlformats.org/officeDocument/2006/relationships/slide" Target="slide66.xml"/><Relationship Id="rId14" Type="http://schemas.openxmlformats.org/officeDocument/2006/relationships/slide" Target="slide65.xml"/><Relationship Id="rId22" Type="http://schemas.microsoft.com/office/2007/relationships/hdphoto" Target="../media/hdphoto1.wdp"/><Relationship Id="rId27" Type="http://schemas.openxmlformats.org/officeDocument/2006/relationships/slide" Target="slide45.xml"/><Relationship Id="rId30" Type="http://schemas.openxmlformats.org/officeDocument/2006/relationships/image" Target="../media/image6.png"/><Relationship Id="rId35" Type="http://schemas.openxmlformats.org/officeDocument/2006/relationships/image" Target="../media/image8.png"/><Relationship Id="rId43" Type="http://schemas.openxmlformats.org/officeDocument/2006/relationships/slide" Target="slide1.xml"/><Relationship Id="rId48" Type="http://schemas.openxmlformats.org/officeDocument/2006/relationships/slide" Target="slide55.xml"/></Relationships>
</file>

<file path=ppt/slides/_rels/slide65.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65.xml"/><Relationship Id="rId18" Type="http://schemas.openxmlformats.org/officeDocument/2006/relationships/slide" Target="slide8.xml"/><Relationship Id="rId26" Type="http://schemas.openxmlformats.org/officeDocument/2006/relationships/image" Target="../media/image4.png"/><Relationship Id="rId39" Type="http://schemas.openxmlformats.org/officeDocument/2006/relationships/slide" Target="slide43.xml"/><Relationship Id="rId3" Type="http://schemas.openxmlformats.org/officeDocument/2006/relationships/slide" Target="slide21.xml"/><Relationship Id="rId21" Type="http://schemas.openxmlformats.org/officeDocument/2006/relationships/image" Target="../media/image3.png"/><Relationship Id="rId34" Type="http://schemas.openxmlformats.org/officeDocument/2006/relationships/slide" Target="slide49.xml"/><Relationship Id="rId42" Type="http://schemas.openxmlformats.org/officeDocument/2006/relationships/image" Target="../media/image11.png"/><Relationship Id="rId47" Type="http://schemas.openxmlformats.org/officeDocument/2006/relationships/slide" Target="slide55.xml"/><Relationship Id="rId7" Type="http://schemas.openxmlformats.org/officeDocument/2006/relationships/slide" Target="slide39.xml"/><Relationship Id="rId12" Type="http://schemas.openxmlformats.org/officeDocument/2006/relationships/image" Target="../media/image46.png"/><Relationship Id="rId17" Type="http://schemas.openxmlformats.org/officeDocument/2006/relationships/slide" Target="slide6.xml"/><Relationship Id="rId25" Type="http://schemas.openxmlformats.org/officeDocument/2006/relationships/slide" Target="slide44.xml"/><Relationship Id="rId33" Type="http://schemas.openxmlformats.org/officeDocument/2006/relationships/image" Target="../media/image7.png"/><Relationship Id="rId38" Type="http://schemas.microsoft.com/office/2007/relationships/hdphoto" Target="../media/hdphoto3.wdp"/><Relationship Id="rId46" Type="http://schemas.openxmlformats.org/officeDocument/2006/relationships/slide" Target="slide52.xml"/><Relationship Id="rId2" Type="http://schemas.openxmlformats.org/officeDocument/2006/relationships/image" Target="../media/image45.png"/><Relationship Id="rId16" Type="http://schemas.openxmlformats.org/officeDocument/2006/relationships/slide" Target="slide14.xml"/><Relationship Id="rId20" Type="http://schemas.openxmlformats.org/officeDocument/2006/relationships/slide" Target="slide5.xml"/><Relationship Id="rId29" Type="http://schemas.openxmlformats.org/officeDocument/2006/relationships/slide" Target="slide46.xml"/><Relationship Id="rId41"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36.xml"/><Relationship Id="rId11" Type="http://schemas.microsoft.com/office/2007/relationships/hdphoto" Target="../media/hdphoto16.wdp"/><Relationship Id="rId24" Type="http://schemas.openxmlformats.org/officeDocument/2006/relationships/slide" Target="slide2.xml"/><Relationship Id="rId32" Type="http://schemas.openxmlformats.org/officeDocument/2006/relationships/slide" Target="slide47.xml"/><Relationship Id="rId37" Type="http://schemas.openxmlformats.org/officeDocument/2006/relationships/image" Target="../media/image9.png"/><Relationship Id="rId40" Type="http://schemas.openxmlformats.org/officeDocument/2006/relationships/image" Target="../media/image10.png"/><Relationship Id="rId45" Type="http://schemas.openxmlformats.org/officeDocument/2006/relationships/image" Target="../media/image12.png"/><Relationship Id="rId5" Type="http://schemas.openxmlformats.org/officeDocument/2006/relationships/slide" Target="slide31.xml"/><Relationship Id="rId15" Type="http://schemas.openxmlformats.org/officeDocument/2006/relationships/slide" Target="slide12.xml"/><Relationship Id="rId23" Type="http://schemas.openxmlformats.org/officeDocument/2006/relationships/hyperlink" Target="mailto:nogbuchi@gmu.edu?subject=Request%20for%20ID%20SME%20Support%20(UX4ID)" TargetMode="External"/><Relationship Id="rId28" Type="http://schemas.openxmlformats.org/officeDocument/2006/relationships/image" Target="../media/image5.png"/><Relationship Id="rId36" Type="http://schemas.openxmlformats.org/officeDocument/2006/relationships/slide" Target="slide48.xml"/><Relationship Id="rId10" Type="http://schemas.openxmlformats.org/officeDocument/2006/relationships/image" Target="../media/image47.png"/><Relationship Id="rId19" Type="http://schemas.openxmlformats.org/officeDocument/2006/relationships/slide" Target="slide16.xml"/><Relationship Id="rId31" Type="http://schemas.microsoft.com/office/2007/relationships/hdphoto" Target="../media/hdphoto2.wdp"/><Relationship Id="rId44" Type="http://schemas.openxmlformats.org/officeDocument/2006/relationships/slide" Target="slide51.xml"/><Relationship Id="rId4" Type="http://schemas.openxmlformats.org/officeDocument/2006/relationships/slide" Target="slide26.xml"/><Relationship Id="rId9" Type="http://schemas.openxmlformats.org/officeDocument/2006/relationships/slide" Target="slide64.xml"/><Relationship Id="rId14" Type="http://schemas.openxmlformats.org/officeDocument/2006/relationships/slide" Target="slide10.xml"/><Relationship Id="rId22" Type="http://schemas.microsoft.com/office/2007/relationships/hdphoto" Target="../media/hdphoto1.wdp"/><Relationship Id="rId27" Type="http://schemas.openxmlformats.org/officeDocument/2006/relationships/slide" Target="slide45.xml"/><Relationship Id="rId30" Type="http://schemas.openxmlformats.org/officeDocument/2006/relationships/image" Target="../media/image6.png"/><Relationship Id="rId35" Type="http://schemas.openxmlformats.org/officeDocument/2006/relationships/image" Target="../media/image8.png"/><Relationship Id="rId43" Type="http://schemas.openxmlformats.org/officeDocument/2006/relationships/slide" Target="slide1.xml"/></Relationships>
</file>

<file path=ppt/slides/_rels/slide66.xml.rels><?xml version="1.0" encoding="UTF-8" standalone="yes"?>
<Relationships xmlns="http://schemas.openxmlformats.org/package/2006/relationships"><Relationship Id="rId13" Type="http://schemas.openxmlformats.org/officeDocument/2006/relationships/slide" Target="slide64.xml"/><Relationship Id="rId18" Type="http://schemas.openxmlformats.org/officeDocument/2006/relationships/slide" Target="slide10.xml"/><Relationship Id="rId26" Type="http://schemas.openxmlformats.org/officeDocument/2006/relationships/slide" Target="slide2.xml"/><Relationship Id="rId39" Type="http://schemas.openxmlformats.org/officeDocument/2006/relationships/image" Target="../media/image9.png"/><Relationship Id="rId3" Type="http://schemas.openxmlformats.org/officeDocument/2006/relationships/slideLayout" Target="../slideLayouts/slideLayout2.xml"/><Relationship Id="rId21" Type="http://schemas.openxmlformats.org/officeDocument/2006/relationships/slide" Target="slide8.xml"/><Relationship Id="rId34" Type="http://schemas.openxmlformats.org/officeDocument/2006/relationships/slide" Target="slide47.xml"/><Relationship Id="rId42" Type="http://schemas.openxmlformats.org/officeDocument/2006/relationships/image" Target="../media/image10.png"/><Relationship Id="rId47" Type="http://schemas.openxmlformats.org/officeDocument/2006/relationships/image" Target="../media/image48.png"/><Relationship Id="rId50" Type="http://schemas.openxmlformats.org/officeDocument/2006/relationships/slide" Target="slide67.xml"/><Relationship Id="rId7" Type="http://schemas.openxmlformats.org/officeDocument/2006/relationships/slide" Target="slide21.xml"/><Relationship Id="rId12" Type="http://schemas.openxmlformats.org/officeDocument/2006/relationships/slide" Target="slide66.xml"/><Relationship Id="rId17" Type="http://schemas.openxmlformats.org/officeDocument/2006/relationships/slide" Target="slide65.xml"/><Relationship Id="rId25" Type="http://schemas.openxmlformats.org/officeDocument/2006/relationships/hyperlink" Target="mailto:nogbuchi@gmu.edu?subject=Request%20for%20ID%20SME%20Support%20(UX4ID)" TargetMode="External"/><Relationship Id="rId33" Type="http://schemas.microsoft.com/office/2007/relationships/hdphoto" Target="../media/hdphoto2.wdp"/><Relationship Id="rId38" Type="http://schemas.openxmlformats.org/officeDocument/2006/relationships/slide" Target="slide48.xml"/><Relationship Id="rId46" Type="http://schemas.openxmlformats.org/officeDocument/2006/relationships/slide" Target="slide3.xml"/><Relationship Id="rId2" Type="http://schemas.openxmlformats.org/officeDocument/2006/relationships/tags" Target="../tags/tag4.xml"/><Relationship Id="rId16" Type="http://schemas.microsoft.com/office/2007/relationships/hdphoto" Target="../media/hdphoto16.wdp"/><Relationship Id="rId20" Type="http://schemas.openxmlformats.org/officeDocument/2006/relationships/slide" Target="slide6.xml"/><Relationship Id="rId29" Type="http://schemas.openxmlformats.org/officeDocument/2006/relationships/slide" Target="slide45.xml"/><Relationship Id="rId41" Type="http://schemas.openxmlformats.org/officeDocument/2006/relationships/slide" Target="slide43.xml"/><Relationship Id="rId1" Type="http://schemas.openxmlformats.org/officeDocument/2006/relationships/tags" Target="../tags/tag3.xml"/><Relationship Id="rId6" Type="http://schemas.openxmlformats.org/officeDocument/2006/relationships/image" Target="../media/image45.png"/><Relationship Id="rId11" Type="http://schemas.openxmlformats.org/officeDocument/2006/relationships/slide" Target="slide39.xml"/><Relationship Id="rId24" Type="http://schemas.microsoft.com/office/2007/relationships/hdphoto" Target="../media/hdphoto1.wdp"/><Relationship Id="rId32" Type="http://schemas.openxmlformats.org/officeDocument/2006/relationships/image" Target="../media/image6.png"/><Relationship Id="rId37" Type="http://schemas.openxmlformats.org/officeDocument/2006/relationships/image" Target="../media/image8.png"/><Relationship Id="rId40" Type="http://schemas.microsoft.com/office/2007/relationships/hdphoto" Target="../media/hdphoto3.wdp"/><Relationship Id="rId45" Type="http://schemas.openxmlformats.org/officeDocument/2006/relationships/slide" Target="slide1.xml"/><Relationship Id="rId5" Type="http://schemas.openxmlformats.org/officeDocument/2006/relationships/slide" Target="slide16.xml"/><Relationship Id="rId15" Type="http://schemas.openxmlformats.org/officeDocument/2006/relationships/image" Target="../media/image47.png"/><Relationship Id="rId23" Type="http://schemas.openxmlformats.org/officeDocument/2006/relationships/image" Target="../media/image3.png"/><Relationship Id="rId28" Type="http://schemas.openxmlformats.org/officeDocument/2006/relationships/image" Target="../media/image4.png"/><Relationship Id="rId36" Type="http://schemas.openxmlformats.org/officeDocument/2006/relationships/slide" Target="slide49.xml"/><Relationship Id="rId49" Type="http://schemas.openxmlformats.org/officeDocument/2006/relationships/image" Target="../media/image12.png"/><Relationship Id="rId10" Type="http://schemas.openxmlformats.org/officeDocument/2006/relationships/slide" Target="slide36.xml"/><Relationship Id="rId19" Type="http://schemas.openxmlformats.org/officeDocument/2006/relationships/slide" Target="slide14.xml"/><Relationship Id="rId31" Type="http://schemas.openxmlformats.org/officeDocument/2006/relationships/slide" Target="slide46.xml"/><Relationship Id="rId44" Type="http://schemas.openxmlformats.org/officeDocument/2006/relationships/image" Target="../media/image11.png"/><Relationship Id="rId4" Type="http://schemas.openxmlformats.org/officeDocument/2006/relationships/slide" Target="slide52.xml"/><Relationship Id="rId9" Type="http://schemas.openxmlformats.org/officeDocument/2006/relationships/slide" Target="slide31.xml"/><Relationship Id="rId14" Type="http://schemas.openxmlformats.org/officeDocument/2006/relationships/image" Target="../media/image46.png"/><Relationship Id="rId22" Type="http://schemas.openxmlformats.org/officeDocument/2006/relationships/slide" Target="slide5.xml"/><Relationship Id="rId27" Type="http://schemas.openxmlformats.org/officeDocument/2006/relationships/slide" Target="slide44.xml"/><Relationship Id="rId30" Type="http://schemas.openxmlformats.org/officeDocument/2006/relationships/image" Target="../media/image5.png"/><Relationship Id="rId35" Type="http://schemas.openxmlformats.org/officeDocument/2006/relationships/image" Target="../media/image7.png"/><Relationship Id="rId43" Type="http://schemas.openxmlformats.org/officeDocument/2006/relationships/slide" Target="slide50.xml"/><Relationship Id="rId48" Type="http://schemas.openxmlformats.org/officeDocument/2006/relationships/slide" Target="slide51.xml"/><Relationship Id="rId8" Type="http://schemas.openxmlformats.org/officeDocument/2006/relationships/slide" Target="slide26.xml"/><Relationship Id="rId51" Type="http://schemas.openxmlformats.org/officeDocument/2006/relationships/slide" Target="slide55.xml"/></Relationships>
</file>

<file path=ppt/slides/_rels/slide67.xml.rels><?xml version="1.0" encoding="UTF-8" standalone="yes"?>
<Relationships xmlns="http://schemas.openxmlformats.org/package/2006/relationships"><Relationship Id="rId13" Type="http://schemas.openxmlformats.org/officeDocument/2006/relationships/slide" Target="slide66.xml"/><Relationship Id="rId18" Type="http://schemas.openxmlformats.org/officeDocument/2006/relationships/slide" Target="slide65.xml"/><Relationship Id="rId26" Type="http://schemas.openxmlformats.org/officeDocument/2006/relationships/hyperlink" Target="mailto:nogbuchi@gmu.edu?subject=Request%20for%20ID%20SME%20Support%20(UX4ID)" TargetMode="External"/><Relationship Id="rId39" Type="http://schemas.openxmlformats.org/officeDocument/2006/relationships/slide" Target="slide48.xml"/><Relationship Id="rId3" Type="http://schemas.openxmlformats.org/officeDocument/2006/relationships/slideLayout" Target="../slideLayouts/slideLayout2.xml"/><Relationship Id="rId21" Type="http://schemas.openxmlformats.org/officeDocument/2006/relationships/slide" Target="slide6.xml"/><Relationship Id="rId34" Type="http://schemas.microsoft.com/office/2007/relationships/hdphoto" Target="../media/hdphoto2.wdp"/><Relationship Id="rId42" Type="http://schemas.openxmlformats.org/officeDocument/2006/relationships/slide" Target="slide43.xml"/><Relationship Id="rId47" Type="http://schemas.openxmlformats.org/officeDocument/2006/relationships/slide" Target="slide3.xml"/><Relationship Id="rId50" Type="http://schemas.openxmlformats.org/officeDocument/2006/relationships/image" Target="../media/image49.gif"/><Relationship Id="rId7" Type="http://schemas.openxmlformats.org/officeDocument/2006/relationships/image" Target="../media/image45.png"/><Relationship Id="rId12" Type="http://schemas.openxmlformats.org/officeDocument/2006/relationships/slide" Target="slide39.xml"/><Relationship Id="rId17" Type="http://schemas.microsoft.com/office/2007/relationships/hdphoto" Target="../media/hdphoto16.wdp"/><Relationship Id="rId25" Type="http://schemas.microsoft.com/office/2007/relationships/hdphoto" Target="../media/hdphoto1.wdp"/><Relationship Id="rId33" Type="http://schemas.openxmlformats.org/officeDocument/2006/relationships/image" Target="../media/image6.png"/><Relationship Id="rId38" Type="http://schemas.openxmlformats.org/officeDocument/2006/relationships/image" Target="../media/image8.png"/><Relationship Id="rId46" Type="http://schemas.openxmlformats.org/officeDocument/2006/relationships/slide" Target="slide1.xml"/><Relationship Id="rId2" Type="http://schemas.openxmlformats.org/officeDocument/2006/relationships/tags" Target="../tags/tag6.xml"/><Relationship Id="rId16" Type="http://schemas.openxmlformats.org/officeDocument/2006/relationships/image" Target="../media/image47.png"/><Relationship Id="rId20" Type="http://schemas.openxmlformats.org/officeDocument/2006/relationships/slide" Target="slide14.xml"/><Relationship Id="rId29" Type="http://schemas.openxmlformats.org/officeDocument/2006/relationships/image" Target="../media/image4.png"/><Relationship Id="rId41" Type="http://schemas.microsoft.com/office/2007/relationships/hdphoto" Target="../media/hdphoto3.wdp"/><Relationship Id="rId1" Type="http://schemas.openxmlformats.org/officeDocument/2006/relationships/tags" Target="../tags/tag5.xml"/><Relationship Id="rId6" Type="http://schemas.openxmlformats.org/officeDocument/2006/relationships/slide" Target="slide16.xml"/><Relationship Id="rId11" Type="http://schemas.openxmlformats.org/officeDocument/2006/relationships/slide" Target="slide36.xml"/><Relationship Id="rId24" Type="http://schemas.openxmlformats.org/officeDocument/2006/relationships/image" Target="../media/image3.png"/><Relationship Id="rId32" Type="http://schemas.openxmlformats.org/officeDocument/2006/relationships/slide" Target="slide46.xml"/><Relationship Id="rId37" Type="http://schemas.openxmlformats.org/officeDocument/2006/relationships/slide" Target="slide49.xml"/><Relationship Id="rId40" Type="http://schemas.openxmlformats.org/officeDocument/2006/relationships/image" Target="../media/image9.png"/><Relationship Id="rId45" Type="http://schemas.openxmlformats.org/officeDocument/2006/relationships/image" Target="../media/image11.png"/><Relationship Id="rId5" Type="http://schemas.openxmlformats.org/officeDocument/2006/relationships/slide" Target="slide55.xml"/><Relationship Id="rId15" Type="http://schemas.openxmlformats.org/officeDocument/2006/relationships/image" Target="../media/image46.png"/><Relationship Id="rId23" Type="http://schemas.openxmlformats.org/officeDocument/2006/relationships/slide" Target="slide5.xml"/><Relationship Id="rId28" Type="http://schemas.openxmlformats.org/officeDocument/2006/relationships/slide" Target="slide44.xml"/><Relationship Id="rId36" Type="http://schemas.openxmlformats.org/officeDocument/2006/relationships/image" Target="../media/image7.png"/><Relationship Id="rId49" Type="http://schemas.openxmlformats.org/officeDocument/2006/relationships/slide" Target="slide68.xml"/><Relationship Id="rId10" Type="http://schemas.openxmlformats.org/officeDocument/2006/relationships/slide" Target="slide31.xml"/><Relationship Id="rId19" Type="http://schemas.openxmlformats.org/officeDocument/2006/relationships/slide" Target="slide10.xml"/><Relationship Id="rId31" Type="http://schemas.openxmlformats.org/officeDocument/2006/relationships/image" Target="../media/image5.png"/><Relationship Id="rId44" Type="http://schemas.openxmlformats.org/officeDocument/2006/relationships/slide" Target="slide50.xml"/><Relationship Id="rId52" Type="http://schemas.openxmlformats.org/officeDocument/2006/relationships/image" Target="../media/image12.png"/><Relationship Id="rId4" Type="http://schemas.openxmlformats.org/officeDocument/2006/relationships/slide" Target="slide52.xml"/><Relationship Id="rId9" Type="http://schemas.openxmlformats.org/officeDocument/2006/relationships/slide" Target="slide26.xml"/><Relationship Id="rId14" Type="http://schemas.openxmlformats.org/officeDocument/2006/relationships/slide" Target="slide64.xml"/><Relationship Id="rId22" Type="http://schemas.openxmlformats.org/officeDocument/2006/relationships/slide" Target="slide8.xml"/><Relationship Id="rId27" Type="http://schemas.openxmlformats.org/officeDocument/2006/relationships/slide" Target="slide2.xml"/><Relationship Id="rId30" Type="http://schemas.openxmlformats.org/officeDocument/2006/relationships/slide" Target="slide45.xml"/><Relationship Id="rId35" Type="http://schemas.openxmlformats.org/officeDocument/2006/relationships/slide" Target="slide47.xml"/><Relationship Id="rId43" Type="http://schemas.openxmlformats.org/officeDocument/2006/relationships/image" Target="../media/image10.png"/><Relationship Id="rId48" Type="http://schemas.openxmlformats.org/officeDocument/2006/relationships/image" Target="../media/image48.png"/><Relationship Id="rId8" Type="http://schemas.openxmlformats.org/officeDocument/2006/relationships/slide" Target="slide21.xml"/><Relationship Id="rId51" Type="http://schemas.openxmlformats.org/officeDocument/2006/relationships/slide" Target="slide51.xml"/></Relationships>
</file>

<file path=ppt/slides/_rels/slide68.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slide" Target="slide14.xml"/><Relationship Id="rId26" Type="http://schemas.openxmlformats.org/officeDocument/2006/relationships/slide" Target="slide44.xml"/><Relationship Id="rId39" Type="http://schemas.microsoft.com/office/2007/relationships/hdphoto" Target="../media/hdphoto3.wdp"/><Relationship Id="rId3" Type="http://schemas.openxmlformats.org/officeDocument/2006/relationships/slideLayout" Target="../slideLayouts/slideLayout2.xml"/><Relationship Id="rId21" Type="http://schemas.openxmlformats.org/officeDocument/2006/relationships/slide" Target="slide5.xml"/><Relationship Id="rId34" Type="http://schemas.openxmlformats.org/officeDocument/2006/relationships/image" Target="../media/image7.png"/><Relationship Id="rId42" Type="http://schemas.openxmlformats.org/officeDocument/2006/relationships/slide" Target="slide50.xml"/><Relationship Id="rId47" Type="http://schemas.openxmlformats.org/officeDocument/2006/relationships/slide" Target="slide51.xml"/><Relationship Id="rId50" Type="http://schemas.openxmlformats.org/officeDocument/2006/relationships/slide" Target="slide55.xml"/><Relationship Id="rId7" Type="http://schemas.openxmlformats.org/officeDocument/2006/relationships/slide" Target="slide26.xml"/><Relationship Id="rId12" Type="http://schemas.openxmlformats.org/officeDocument/2006/relationships/slide" Target="slide64.xml"/><Relationship Id="rId17" Type="http://schemas.openxmlformats.org/officeDocument/2006/relationships/slide" Target="slide10.xml"/><Relationship Id="rId25" Type="http://schemas.openxmlformats.org/officeDocument/2006/relationships/slide" Target="slide2.xml"/><Relationship Id="rId33" Type="http://schemas.openxmlformats.org/officeDocument/2006/relationships/slide" Target="slide47.xml"/><Relationship Id="rId38" Type="http://schemas.openxmlformats.org/officeDocument/2006/relationships/image" Target="../media/image9.png"/><Relationship Id="rId46" Type="http://schemas.openxmlformats.org/officeDocument/2006/relationships/image" Target="../media/image48.png"/><Relationship Id="rId2" Type="http://schemas.openxmlformats.org/officeDocument/2006/relationships/tags" Target="../tags/tag8.xml"/><Relationship Id="rId16" Type="http://schemas.openxmlformats.org/officeDocument/2006/relationships/slide" Target="slide65.xml"/><Relationship Id="rId20" Type="http://schemas.openxmlformats.org/officeDocument/2006/relationships/slide" Target="slide8.xml"/><Relationship Id="rId29" Type="http://schemas.openxmlformats.org/officeDocument/2006/relationships/image" Target="../media/image5.png"/><Relationship Id="rId41" Type="http://schemas.openxmlformats.org/officeDocument/2006/relationships/image" Target="../media/image10.png"/><Relationship Id="rId1" Type="http://schemas.openxmlformats.org/officeDocument/2006/relationships/tags" Target="../tags/tag7.xml"/><Relationship Id="rId6" Type="http://schemas.openxmlformats.org/officeDocument/2006/relationships/slide" Target="slide21.xml"/><Relationship Id="rId11" Type="http://schemas.openxmlformats.org/officeDocument/2006/relationships/slide" Target="slide66.xml"/><Relationship Id="rId24" Type="http://schemas.openxmlformats.org/officeDocument/2006/relationships/hyperlink" Target="mailto:nogbuchi@gmu.edu?subject=Request%20for%20ID%20SME%20Support%20(UX4ID)" TargetMode="External"/><Relationship Id="rId32" Type="http://schemas.microsoft.com/office/2007/relationships/hdphoto" Target="../media/hdphoto2.wdp"/><Relationship Id="rId37" Type="http://schemas.openxmlformats.org/officeDocument/2006/relationships/slide" Target="slide48.xml"/><Relationship Id="rId40" Type="http://schemas.openxmlformats.org/officeDocument/2006/relationships/slide" Target="slide43.xml"/><Relationship Id="rId45" Type="http://schemas.openxmlformats.org/officeDocument/2006/relationships/slide" Target="slide3.xml"/><Relationship Id="rId5" Type="http://schemas.openxmlformats.org/officeDocument/2006/relationships/image" Target="../media/image45.png"/><Relationship Id="rId15" Type="http://schemas.microsoft.com/office/2007/relationships/hdphoto" Target="../media/hdphoto16.wdp"/><Relationship Id="rId23" Type="http://schemas.microsoft.com/office/2007/relationships/hdphoto" Target="../media/hdphoto1.wdp"/><Relationship Id="rId28" Type="http://schemas.openxmlformats.org/officeDocument/2006/relationships/slide" Target="slide45.xml"/><Relationship Id="rId36" Type="http://schemas.openxmlformats.org/officeDocument/2006/relationships/image" Target="../media/image8.png"/><Relationship Id="rId49" Type="http://schemas.openxmlformats.org/officeDocument/2006/relationships/slide" Target="slide52.xml"/><Relationship Id="rId10" Type="http://schemas.openxmlformats.org/officeDocument/2006/relationships/slide" Target="slide39.xml"/><Relationship Id="rId19" Type="http://schemas.openxmlformats.org/officeDocument/2006/relationships/slide" Target="slide6.xml"/><Relationship Id="rId31" Type="http://schemas.openxmlformats.org/officeDocument/2006/relationships/image" Target="../media/image6.png"/><Relationship Id="rId44" Type="http://schemas.openxmlformats.org/officeDocument/2006/relationships/slide" Target="slide1.xml"/><Relationship Id="rId4" Type="http://schemas.openxmlformats.org/officeDocument/2006/relationships/slide" Target="slide16.xml"/><Relationship Id="rId9" Type="http://schemas.openxmlformats.org/officeDocument/2006/relationships/slide" Target="slide36.xml"/><Relationship Id="rId14" Type="http://schemas.openxmlformats.org/officeDocument/2006/relationships/image" Target="../media/image47.png"/><Relationship Id="rId22" Type="http://schemas.openxmlformats.org/officeDocument/2006/relationships/image" Target="../media/image3.png"/><Relationship Id="rId27" Type="http://schemas.openxmlformats.org/officeDocument/2006/relationships/image" Target="../media/image4.png"/><Relationship Id="rId30" Type="http://schemas.openxmlformats.org/officeDocument/2006/relationships/slide" Target="slide46.xml"/><Relationship Id="rId35" Type="http://schemas.openxmlformats.org/officeDocument/2006/relationships/slide" Target="slide49.xml"/><Relationship Id="rId43" Type="http://schemas.openxmlformats.org/officeDocument/2006/relationships/image" Target="../media/image11.png"/><Relationship Id="rId48" Type="http://schemas.openxmlformats.org/officeDocument/2006/relationships/image" Target="../media/image12.png"/><Relationship Id="rId8" Type="http://schemas.openxmlformats.org/officeDocument/2006/relationships/slide" Target="slide31.xml"/></Relationships>
</file>

<file path=ppt/slides/_rels/slide69.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slide" Target="slide14.xml"/><Relationship Id="rId26" Type="http://schemas.openxmlformats.org/officeDocument/2006/relationships/slide" Target="slide44.xml"/><Relationship Id="rId39" Type="http://schemas.microsoft.com/office/2007/relationships/hdphoto" Target="../media/hdphoto3.wdp"/><Relationship Id="rId3" Type="http://schemas.openxmlformats.org/officeDocument/2006/relationships/slideLayout" Target="../slideLayouts/slideLayout2.xml"/><Relationship Id="rId21" Type="http://schemas.openxmlformats.org/officeDocument/2006/relationships/slide" Target="slide5.xml"/><Relationship Id="rId34" Type="http://schemas.openxmlformats.org/officeDocument/2006/relationships/image" Target="../media/image7.png"/><Relationship Id="rId42" Type="http://schemas.openxmlformats.org/officeDocument/2006/relationships/slide" Target="slide50.xml"/><Relationship Id="rId47" Type="http://schemas.openxmlformats.org/officeDocument/2006/relationships/slide" Target="slide70.xml"/><Relationship Id="rId50" Type="http://schemas.openxmlformats.org/officeDocument/2006/relationships/slide" Target="slide52.xml"/><Relationship Id="rId7" Type="http://schemas.openxmlformats.org/officeDocument/2006/relationships/slide" Target="slide26.xml"/><Relationship Id="rId12" Type="http://schemas.openxmlformats.org/officeDocument/2006/relationships/slide" Target="slide64.xml"/><Relationship Id="rId17" Type="http://schemas.openxmlformats.org/officeDocument/2006/relationships/slide" Target="slide10.xml"/><Relationship Id="rId25" Type="http://schemas.openxmlformats.org/officeDocument/2006/relationships/slide" Target="slide2.xml"/><Relationship Id="rId33" Type="http://schemas.openxmlformats.org/officeDocument/2006/relationships/slide" Target="slide47.xml"/><Relationship Id="rId38" Type="http://schemas.openxmlformats.org/officeDocument/2006/relationships/image" Target="../media/image9.png"/><Relationship Id="rId46" Type="http://schemas.openxmlformats.org/officeDocument/2006/relationships/image" Target="../media/image48.png"/><Relationship Id="rId2" Type="http://schemas.openxmlformats.org/officeDocument/2006/relationships/tags" Target="../tags/tag10.xml"/><Relationship Id="rId16" Type="http://schemas.openxmlformats.org/officeDocument/2006/relationships/slide" Target="slide65.xml"/><Relationship Id="rId20" Type="http://schemas.openxmlformats.org/officeDocument/2006/relationships/slide" Target="slide8.xml"/><Relationship Id="rId29" Type="http://schemas.openxmlformats.org/officeDocument/2006/relationships/image" Target="../media/image5.png"/><Relationship Id="rId41" Type="http://schemas.openxmlformats.org/officeDocument/2006/relationships/image" Target="../media/image10.png"/><Relationship Id="rId1" Type="http://schemas.openxmlformats.org/officeDocument/2006/relationships/tags" Target="../tags/tag9.xml"/><Relationship Id="rId6" Type="http://schemas.openxmlformats.org/officeDocument/2006/relationships/slide" Target="slide21.xml"/><Relationship Id="rId11" Type="http://schemas.openxmlformats.org/officeDocument/2006/relationships/slide" Target="slide66.xml"/><Relationship Id="rId24" Type="http://schemas.openxmlformats.org/officeDocument/2006/relationships/hyperlink" Target="mailto:nogbuchi@gmu.edu?subject=Request%20for%20ID%20SME%20Support%20(UX4ID)" TargetMode="External"/><Relationship Id="rId32" Type="http://schemas.microsoft.com/office/2007/relationships/hdphoto" Target="../media/hdphoto2.wdp"/><Relationship Id="rId37" Type="http://schemas.openxmlformats.org/officeDocument/2006/relationships/slide" Target="slide48.xml"/><Relationship Id="rId40" Type="http://schemas.openxmlformats.org/officeDocument/2006/relationships/slide" Target="slide43.xml"/><Relationship Id="rId45" Type="http://schemas.openxmlformats.org/officeDocument/2006/relationships/slide" Target="slide3.xml"/><Relationship Id="rId5" Type="http://schemas.openxmlformats.org/officeDocument/2006/relationships/image" Target="../media/image45.png"/><Relationship Id="rId15" Type="http://schemas.microsoft.com/office/2007/relationships/hdphoto" Target="../media/hdphoto16.wdp"/><Relationship Id="rId23" Type="http://schemas.microsoft.com/office/2007/relationships/hdphoto" Target="../media/hdphoto1.wdp"/><Relationship Id="rId28" Type="http://schemas.openxmlformats.org/officeDocument/2006/relationships/slide" Target="slide45.xml"/><Relationship Id="rId36" Type="http://schemas.openxmlformats.org/officeDocument/2006/relationships/image" Target="../media/image8.png"/><Relationship Id="rId49" Type="http://schemas.openxmlformats.org/officeDocument/2006/relationships/image" Target="../media/image12.png"/><Relationship Id="rId10" Type="http://schemas.openxmlformats.org/officeDocument/2006/relationships/slide" Target="slide39.xml"/><Relationship Id="rId19" Type="http://schemas.openxmlformats.org/officeDocument/2006/relationships/slide" Target="slide6.xml"/><Relationship Id="rId31" Type="http://schemas.openxmlformats.org/officeDocument/2006/relationships/image" Target="../media/image6.png"/><Relationship Id="rId44" Type="http://schemas.openxmlformats.org/officeDocument/2006/relationships/slide" Target="slide1.xml"/><Relationship Id="rId4" Type="http://schemas.openxmlformats.org/officeDocument/2006/relationships/slide" Target="slide16.xml"/><Relationship Id="rId9" Type="http://schemas.openxmlformats.org/officeDocument/2006/relationships/slide" Target="slide36.xml"/><Relationship Id="rId14" Type="http://schemas.openxmlformats.org/officeDocument/2006/relationships/image" Target="../media/image47.png"/><Relationship Id="rId22" Type="http://schemas.openxmlformats.org/officeDocument/2006/relationships/image" Target="../media/image3.png"/><Relationship Id="rId27" Type="http://schemas.openxmlformats.org/officeDocument/2006/relationships/image" Target="../media/image4.png"/><Relationship Id="rId30" Type="http://schemas.openxmlformats.org/officeDocument/2006/relationships/slide" Target="slide46.xml"/><Relationship Id="rId35" Type="http://schemas.openxmlformats.org/officeDocument/2006/relationships/slide" Target="slide49.xml"/><Relationship Id="rId43" Type="http://schemas.openxmlformats.org/officeDocument/2006/relationships/image" Target="../media/image11.png"/><Relationship Id="rId48" Type="http://schemas.openxmlformats.org/officeDocument/2006/relationships/slide" Target="slide51.xml"/><Relationship Id="rId8" Type="http://schemas.openxmlformats.org/officeDocument/2006/relationships/slide" Target="slide31.xml"/><Relationship Id="rId51" Type="http://schemas.openxmlformats.org/officeDocument/2006/relationships/slide" Target="slide55.xml"/></Relationships>
</file>

<file path=ppt/slides/_rels/slide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44.xml"/><Relationship Id="rId18" Type="http://schemas.openxmlformats.org/officeDocument/2006/relationships/image" Target="../media/image6.png"/><Relationship Id="rId26" Type="http://schemas.microsoft.com/office/2007/relationships/hdphoto" Target="../media/hdphoto3.wdp"/><Relationship Id="rId39" Type="http://schemas.microsoft.com/office/2007/relationships/hdphoto" Target="../media/hdphoto4.wdp"/><Relationship Id="rId3" Type="http://schemas.openxmlformats.org/officeDocument/2006/relationships/slide" Target="slide12.xml"/><Relationship Id="rId21" Type="http://schemas.openxmlformats.org/officeDocument/2006/relationships/image" Target="../media/image7.png"/><Relationship Id="rId34" Type="http://schemas.openxmlformats.org/officeDocument/2006/relationships/slide" Target="slide26.xml"/><Relationship Id="rId42" Type="http://schemas.openxmlformats.org/officeDocument/2006/relationships/slide" Target="slide52.xml"/><Relationship Id="rId7" Type="http://schemas.openxmlformats.org/officeDocument/2006/relationships/slide" Target="slide16.xml"/><Relationship Id="rId12" Type="http://schemas.openxmlformats.org/officeDocument/2006/relationships/slide" Target="slide2.xml"/><Relationship Id="rId17" Type="http://schemas.openxmlformats.org/officeDocument/2006/relationships/slide" Target="slide46.xml"/><Relationship Id="rId25" Type="http://schemas.openxmlformats.org/officeDocument/2006/relationships/image" Target="../media/image9.png"/><Relationship Id="rId33" Type="http://schemas.openxmlformats.org/officeDocument/2006/relationships/slide" Target="slide21.xml"/><Relationship Id="rId38" Type="http://schemas.openxmlformats.org/officeDocument/2006/relationships/image" Target="../media/image13.png"/><Relationship Id="rId2" Type="http://schemas.openxmlformats.org/officeDocument/2006/relationships/slide" Target="slide10.xml"/><Relationship Id="rId16" Type="http://schemas.openxmlformats.org/officeDocument/2006/relationships/image" Target="../media/image5.png"/><Relationship Id="rId20" Type="http://schemas.openxmlformats.org/officeDocument/2006/relationships/slide" Target="slide47.xml"/><Relationship Id="rId29" Type="http://schemas.openxmlformats.org/officeDocument/2006/relationships/slide" Target="slide50.xml"/><Relationship Id="rId41"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hyperlink" Target="mailto:nogbuchi@gmu.edu?subject=Request%20for%20ID%20SME%20Support%20(UX4ID)" TargetMode="External"/><Relationship Id="rId24" Type="http://schemas.openxmlformats.org/officeDocument/2006/relationships/slide" Target="slide48.xml"/><Relationship Id="rId32" Type="http://schemas.openxmlformats.org/officeDocument/2006/relationships/slide" Target="slide1.xml"/><Relationship Id="rId37" Type="http://schemas.openxmlformats.org/officeDocument/2006/relationships/slide" Target="slide39.xml"/><Relationship Id="rId40" Type="http://schemas.openxmlformats.org/officeDocument/2006/relationships/slide" Target="slide51.xml"/><Relationship Id="rId5" Type="http://schemas.openxmlformats.org/officeDocument/2006/relationships/slide" Target="slide6.xml"/><Relationship Id="rId15" Type="http://schemas.openxmlformats.org/officeDocument/2006/relationships/slide" Target="slide45.xml"/><Relationship Id="rId23" Type="http://schemas.openxmlformats.org/officeDocument/2006/relationships/image" Target="../media/image8.png"/><Relationship Id="rId28" Type="http://schemas.openxmlformats.org/officeDocument/2006/relationships/image" Target="../media/image10.png"/><Relationship Id="rId36" Type="http://schemas.openxmlformats.org/officeDocument/2006/relationships/slide" Target="slide36.xml"/><Relationship Id="rId10" Type="http://schemas.microsoft.com/office/2007/relationships/hdphoto" Target="../media/hdphoto1.wdp"/><Relationship Id="rId19" Type="http://schemas.microsoft.com/office/2007/relationships/hdphoto" Target="../media/hdphoto2.wdp"/><Relationship Id="rId31" Type="http://schemas.openxmlformats.org/officeDocument/2006/relationships/slide" Target="slide3.xml"/><Relationship Id="rId4" Type="http://schemas.openxmlformats.org/officeDocument/2006/relationships/slide" Target="slide14.xml"/><Relationship Id="rId9" Type="http://schemas.openxmlformats.org/officeDocument/2006/relationships/image" Target="../media/image3.png"/><Relationship Id="rId14" Type="http://schemas.openxmlformats.org/officeDocument/2006/relationships/image" Target="../media/image4.png"/><Relationship Id="rId22" Type="http://schemas.openxmlformats.org/officeDocument/2006/relationships/slide" Target="slide49.xml"/><Relationship Id="rId27" Type="http://schemas.openxmlformats.org/officeDocument/2006/relationships/slide" Target="slide43.xml"/><Relationship Id="rId30" Type="http://schemas.openxmlformats.org/officeDocument/2006/relationships/image" Target="../media/image11.png"/><Relationship Id="rId35" Type="http://schemas.openxmlformats.org/officeDocument/2006/relationships/slide" Target="slide31.xml"/><Relationship Id="rId43" Type="http://schemas.openxmlformats.org/officeDocument/2006/relationships/slide" Target="slide55.xml"/></Relationships>
</file>

<file path=ppt/slides/_rels/slide70.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slide" Target="slide14.xml"/><Relationship Id="rId26" Type="http://schemas.openxmlformats.org/officeDocument/2006/relationships/slide" Target="slide44.xml"/><Relationship Id="rId39" Type="http://schemas.microsoft.com/office/2007/relationships/hdphoto" Target="../media/hdphoto3.wdp"/><Relationship Id="rId3" Type="http://schemas.openxmlformats.org/officeDocument/2006/relationships/slideLayout" Target="../slideLayouts/slideLayout2.xml"/><Relationship Id="rId21" Type="http://schemas.openxmlformats.org/officeDocument/2006/relationships/slide" Target="slide5.xml"/><Relationship Id="rId34" Type="http://schemas.openxmlformats.org/officeDocument/2006/relationships/image" Target="../media/image7.png"/><Relationship Id="rId42" Type="http://schemas.openxmlformats.org/officeDocument/2006/relationships/slide" Target="slide50.xml"/><Relationship Id="rId47" Type="http://schemas.openxmlformats.org/officeDocument/2006/relationships/slide" Target="slide51.xml"/><Relationship Id="rId50" Type="http://schemas.openxmlformats.org/officeDocument/2006/relationships/image" Target="../media/image49.gif"/><Relationship Id="rId7" Type="http://schemas.openxmlformats.org/officeDocument/2006/relationships/slide" Target="slide26.xml"/><Relationship Id="rId12" Type="http://schemas.openxmlformats.org/officeDocument/2006/relationships/slide" Target="slide64.xml"/><Relationship Id="rId17" Type="http://schemas.openxmlformats.org/officeDocument/2006/relationships/slide" Target="slide10.xml"/><Relationship Id="rId25" Type="http://schemas.openxmlformats.org/officeDocument/2006/relationships/slide" Target="slide2.xml"/><Relationship Id="rId33" Type="http://schemas.openxmlformats.org/officeDocument/2006/relationships/slide" Target="slide47.xml"/><Relationship Id="rId38" Type="http://schemas.openxmlformats.org/officeDocument/2006/relationships/image" Target="../media/image9.png"/><Relationship Id="rId46" Type="http://schemas.openxmlformats.org/officeDocument/2006/relationships/image" Target="../media/image48.png"/><Relationship Id="rId2" Type="http://schemas.openxmlformats.org/officeDocument/2006/relationships/tags" Target="../tags/tag12.xml"/><Relationship Id="rId16" Type="http://schemas.openxmlformats.org/officeDocument/2006/relationships/slide" Target="slide65.xml"/><Relationship Id="rId20" Type="http://schemas.openxmlformats.org/officeDocument/2006/relationships/slide" Target="slide8.xml"/><Relationship Id="rId29" Type="http://schemas.openxmlformats.org/officeDocument/2006/relationships/image" Target="../media/image5.png"/><Relationship Id="rId41" Type="http://schemas.openxmlformats.org/officeDocument/2006/relationships/image" Target="../media/image10.png"/><Relationship Id="rId1" Type="http://schemas.openxmlformats.org/officeDocument/2006/relationships/tags" Target="../tags/tag11.xml"/><Relationship Id="rId6" Type="http://schemas.openxmlformats.org/officeDocument/2006/relationships/slide" Target="slide21.xml"/><Relationship Id="rId11" Type="http://schemas.openxmlformats.org/officeDocument/2006/relationships/slide" Target="slide66.xml"/><Relationship Id="rId24" Type="http://schemas.openxmlformats.org/officeDocument/2006/relationships/hyperlink" Target="mailto:nogbuchi@gmu.edu?subject=Request%20for%20ID%20SME%20Support%20(UX4ID)" TargetMode="External"/><Relationship Id="rId32" Type="http://schemas.microsoft.com/office/2007/relationships/hdphoto" Target="../media/hdphoto2.wdp"/><Relationship Id="rId37" Type="http://schemas.openxmlformats.org/officeDocument/2006/relationships/slide" Target="slide48.xml"/><Relationship Id="rId40" Type="http://schemas.openxmlformats.org/officeDocument/2006/relationships/slide" Target="slide43.xml"/><Relationship Id="rId45" Type="http://schemas.openxmlformats.org/officeDocument/2006/relationships/slide" Target="slide3.xml"/><Relationship Id="rId5" Type="http://schemas.openxmlformats.org/officeDocument/2006/relationships/image" Target="../media/image45.png"/><Relationship Id="rId15" Type="http://schemas.microsoft.com/office/2007/relationships/hdphoto" Target="../media/hdphoto16.wdp"/><Relationship Id="rId23" Type="http://schemas.microsoft.com/office/2007/relationships/hdphoto" Target="../media/hdphoto1.wdp"/><Relationship Id="rId28" Type="http://schemas.openxmlformats.org/officeDocument/2006/relationships/slide" Target="slide45.xml"/><Relationship Id="rId36" Type="http://schemas.openxmlformats.org/officeDocument/2006/relationships/image" Target="../media/image8.png"/><Relationship Id="rId49" Type="http://schemas.openxmlformats.org/officeDocument/2006/relationships/slide" Target="slide71.xml"/><Relationship Id="rId10" Type="http://schemas.openxmlformats.org/officeDocument/2006/relationships/slide" Target="slide39.xml"/><Relationship Id="rId19" Type="http://schemas.openxmlformats.org/officeDocument/2006/relationships/slide" Target="slide6.xml"/><Relationship Id="rId31" Type="http://schemas.openxmlformats.org/officeDocument/2006/relationships/image" Target="../media/image6.png"/><Relationship Id="rId44" Type="http://schemas.openxmlformats.org/officeDocument/2006/relationships/slide" Target="slide1.xml"/><Relationship Id="rId52" Type="http://schemas.openxmlformats.org/officeDocument/2006/relationships/slide" Target="slide55.xml"/><Relationship Id="rId4" Type="http://schemas.openxmlformats.org/officeDocument/2006/relationships/slide" Target="slide16.xml"/><Relationship Id="rId9" Type="http://schemas.openxmlformats.org/officeDocument/2006/relationships/slide" Target="slide36.xml"/><Relationship Id="rId14" Type="http://schemas.openxmlformats.org/officeDocument/2006/relationships/image" Target="../media/image47.png"/><Relationship Id="rId22" Type="http://schemas.openxmlformats.org/officeDocument/2006/relationships/image" Target="../media/image3.png"/><Relationship Id="rId27" Type="http://schemas.openxmlformats.org/officeDocument/2006/relationships/image" Target="../media/image4.png"/><Relationship Id="rId30" Type="http://schemas.openxmlformats.org/officeDocument/2006/relationships/slide" Target="slide46.xml"/><Relationship Id="rId35" Type="http://schemas.openxmlformats.org/officeDocument/2006/relationships/slide" Target="slide49.xml"/><Relationship Id="rId43" Type="http://schemas.openxmlformats.org/officeDocument/2006/relationships/image" Target="../media/image11.png"/><Relationship Id="rId48" Type="http://schemas.openxmlformats.org/officeDocument/2006/relationships/image" Target="../media/image12.png"/><Relationship Id="rId8" Type="http://schemas.openxmlformats.org/officeDocument/2006/relationships/slide" Target="slide31.xml"/><Relationship Id="rId51" Type="http://schemas.openxmlformats.org/officeDocument/2006/relationships/slide" Target="slide52.xml"/></Relationships>
</file>

<file path=ppt/slides/_rels/slide71.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slide" Target="slide14.xml"/><Relationship Id="rId26" Type="http://schemas.openxmlformats.org/officeDocument/2006/relationships/slide" Target="slide44.xml"/><Relationship Id="rId39" Type="http://schemas.microsoft.com/office/2007/relationships/hdphoto" Target="../media/hdphoto3.wdp"/><Relationship Id="rId3" Type="http://schemas.openxmlformats.org/officeDocument/2006/relationships/slideLayout" Target="../slideLayouts/slideLayout2.xml"/><Relationship Id="rId21" Type="http://schemas.openxmlformats.org/officeDocument/2006/relationships/slide" Target="slide5.xml"/><Relationship Id="rId34" Type="http://schemas.openxmlformats.org/officeDocument/2006/relationships/image" Target="../media/image7.png"/><Relationship Id="rId42" Type="http://schemas.openxmlformats.org/officeDocument/2006/relationships/slide" Target="slide50.xml"/><Relationship Id="rId47" Type="http://schemas.openxmlformats.org/officeDocument/2006/relationships/slide" Target="slide51.xml"/><Relationship Id="rId50" Type="http://schemas.openxmlformats.org/officeDocument/2006/relationships/slide" Target="slide55.xml"/><Relationship Id="rId7" Type="http://schemas.openxmlformats.org/officeDocument/2006/relationships/slide" Target="slide26.xml"/><Relationship Id="rId12" Type="http://schemas.openxmlformats.org/officeDocument/2006/relationships/slide" Target="slide64.xml"/><Relationship Id="rId17" Type="http://schemas.openxmlformats.org/officeDocument/2006/relationships/slide" Target="slide10.xml"/><Relationship Id="rId25" Type="http://schemas.openxmlformats.org/officeDocument/2006/relationships/slide" Target="slide2.xml"/><Relationship Id="rId33" Type="http://schemas.openxmlformats.org/officeDocument/2006/relationships/slide" Target="slide47.xml"/><Relationship Id="rId38" Type="http://schemas.openxmlformats.org/officeDocument/2006/relationships/image" Target="../media/image9.png"/><Relationship Id="rId46" Type="http://schemas.openxmlformats.org/officeDocument/2006/relationships/image" Target="../media/image48.png"/><Relationship Id="rId2" Type="http://schemas.openxmlformats.org/officeDocument/2006/relationships/tags" Target="../tags/tag14.xml"/><Relationship Id="rId16" Type="http://schemas.openxmlformats.org/officeDocument/2006/relationships/slide" Target="slide65.xml"/><Relationship Id="rId20" Type="http://schemas.openxmlformats.org/officeDocument/2006/relationships/slide" Target="slide8.xml"/><Relationship Id="rId29" Type="http://schemas.openxmlformats.org/officeDocument/2006/relationships/image" Target="../media/image5.png"/><Relationship Id="rId41" Type="http://schemas.openxmlformats.org/officeDocument/2006/relationships/image" Target="../media/image10.png"/><Relationship Id="rId1" Type="http://schemas.openxmlformats.org/officeDocument/2006/relationships/tags" Target="../tags/tag13.xml"/><Relationship Id="rId6" Type="http://schemas.openxmlformats.org/officeDocument/2006/relationships/slide" Target="slide21.xml"/><Relationship Id="rId11" Type="http://schemas.openxmlformats.org/officeDocument/2006/relationships/slide" Target="slide66.xml"/><Relationship Id="rId24" Type="http://schemas.openxmlformats.org/officeDocument/2006/relationships/hyperlink" Target="mailto:nogbuchi@gmu.edu?subject=Request%20for%20ID%20SME%20Support%20(UX4ID)" TargetMode="External"/><Relationship Id="rId32" Type="http://schemas.microsoft.com/office/2007/relationships/hdphoto" Target="../media/hdphoto2.wdp"/><Relationship Id="rId37" Type="http://schemas.openxmlformats.org/officeDocument/2006/relationships/slide" Target="slide48.xml"/><Relationship Id="rId40" Type="http://schemas.openxmlformats.org/officeDocument/2006/relationships/slide" Target="slide43.xml"/><Relationship Id="rId45" Type="http://schemas.openxmlformats.org/officeDocument/2006/relationships/slide" Target="slide3.xml"/><Relationship Id="rId5" Type="http://schemas.openxmlformats.org/officeDocument/2006/relationships/image" Target="../media/image45.png"/><Relationship Id="rId15" Type="http://schemas.microsoft.com/office/2007/relationships/hdphoto" Target="../media/hdphoto16.wdp"/><Relationship Id="rId23" Type="http://schemas.microsoft.com/office/2007/relationships/hdphoto" Target="../media/hdphoto1.wdp"/><Relationship Id="rId28" Type="http://schemas.openxmlformats.org/officeDocument/2006/relationships/slide" Target="slide45.xml"/><Relationship Id="rId36" Type="http://schemas.openxmlformats.org/officeDocument/2006/relationships/image" Target="../media/image8.png"/><Relationship Id="rId49" Type="http://schemas.openxmlformats.org/officeDocument/2006/relationships/slide" Target="slide52.xml"/><Relationship Id="rId10" Type="http://schemas.openxmlformats.org/officeDocument/2006/relationships/slide" Target="slide39.xml"/><Relationship Id="rId19" Type="http://schemas.openxmlformats.org/officeDocument/2006/relationships/slide" Target="slide6.xml"/><Relationship Id="rId31" Type="http://schemas.openxmlformats.org/officeDocument/2006/relationships/image" Target="../media/image6.png"/><Relationship Id="rId44" Type="http://schemas.openxmlformats.org/officeDocument/2006/relationships/slide" Target="slide1.xml"/><Relationship Id="rId4" Type="http://schemas.openxmlformats.org/officeDocument/2006/relationships/slide" Target="slide16.xml"/><Relationship Id="rId9" Type="http://schemas.openxmlformats.org/officeDocument/2006/relationships/slide" Target="slide36.xml"/><Relationship Id="rId14" Type="http://schemas.openxmlformats.org/officeDocument/2006/relationships/image" Target="../media/image47.png"/><Relationship Id="rId22" Type="http://schemas.openxmlformats.org/officeDocument/2006/relationships/image" Target="../media/image3.png"/><Relationship Id="rId27" Type="http://schemas.openxmlformats.org/officeDocument/2006/relationships/image" Target="../media/image4.png"/><Relationship Id="rId30" Type="http://schemas.openxmlformats.org/officeDocument/2006/relationships/slide" Target="slide46.xml"/><Relationship Id="rId35" Type="http://schemas.openxmlformats.org/officeDocument/2006/relationships/slide" Target="slide49.xml"/><Relationship Id="rId43" Type="http://schemas.openxmlformats.org/officeDocument/2006/relationships/image" Target="../media/image11.png"/><Relationship Id="rId48" Type="http://schemas.openxmlformats.org/officeDocument/2006/relationships/image" Target="../media/image12.png"/><Relationship Id="rId8" Type="http://schemas.openxmlformats.org/officeDocument/2006/relationships/slide" Target="slide31.xml"/></Relationships>
</file>

<file path=ppt/slides/_rels/slide72.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slide" Target="slide14.xml"/><Relationship Id="rId26" Type="http://schemas.openxmlformats.org/officeDocument/2006/relationships/slide" Target="slide44.xml"/><Relationship Id="rId39" Type="http://schemas.microsoft.com/office/2007/relationships/hdphoto" Target="../media/hdphoto3.wdp"/><Relationship Id="rId3" Type="http://schemas.openxmlformats.org/officeDocument/2006/relationships/slideLayout" Target="../slideLayouts/slideLayout2.xml"/><Relationship Id="rId21" Type="http://schemas.openxmlformats.org/officeDocument/2006/relationships/slide" Target="slide5.xml"/><Relationship Id="rId34" Type="http://schemas.openxmlformats.org/officeDocument/2006/relationships/image" Target="../media/image7.png"/><Relationship Id="rId42" Type="http://schemas.openxmlformats.org/officeDocument/2006/relationships/slide" Target="slide50.xml"/><Relationship Id="rId47" Type="http://schemas.openxmlformats.org/officeDocument/2006/relationships/slide" Target="slide51.xml"/><Relationship Id="rId50" Type="http://schemas.openxmlformats.org/officeDocument/2006/relationships/slide" Target="slide55.xml"/><Relationship Id="rId7" Type="http://schemas.openxmlformats.org/officeDocument/2006/relationships/slide" Target="slide26.xml"/><Relationship Id="rId12" Type="http://schemas.openxmlformats.org/officeDocument/2006/relationships/slide" Target="slide64.xml"/><Relationship Id="rId17" Type="http://schemas.openxmlformats.org/officeDocument/2006/relationships/slide" Target="slide10.xml"/><Relationship Id="rId25" Type="http://schemas.openxmlformats.org/officeDocument/2006/relationships/slide" Target="slide2.xml"/><Relationship Id="rId33" Type="http://schemas.openxmlformats.org/officeDocument/2006/relationships/slide" Target="slide47.xml"/><Relationship Id="rId38" Type="http://schemas.openxmlformats.org/officeDocument/2006/relationships/image" Target="../media/image9.png"/><Relationship Id="rId46" Type="http://schemas.openxmlformats.org/officeDocument/2006/relationships/image" Target="../media/image48.png"/><Relationship Id="rId2" Type="http://schemas.openxmlformats.org/officeDocument/2006/relationships/tags" Target="../tags/tag16.xml"/><Relationship Id="rId16" Type="http://schemas.openxmlformats.org/officeDocument/2006/relationships/slide" Target="slide65.xml"/><Relationship Id="rId20" Type="http://schemas.openxmlformats.org/officeDocument/2006/relationships/slide" Target="slide8.xml"/><Relationship Id="rId29" Type="http://schemas.openxmlformats.org/officeDocument/2006/relationships/image" Target="../media/image5.png"/><Relationship Id="rId41" Type="http://schemas.openxmlformats.org/officeDocument/2006/relationships/image" Target="../media/image10.png"/><Relationship Id="rId1" Type="http://schemas.openxmlformats.org/officeDocument/2006/relationships/tags" Target="../tags/tag15.xml"/><Relationship Id="rId6" Type="http://schemas.openxmlformats.org/officeDocument/2006/relationships/slide" Target="slide21.xml"/><Relationship Id="rId11" Type="http://schemas.openxmlformats.org/officeDocument/2006/relationships/slide" Target="slide66.xml"/><Relationship Id="rId24" Type="http://schemas.openxmlformats.org/officeDocument/2006/relationships/hyperlink" Target="mailto:nogbuchi@gmu.edu?subject=Request%20for%20ID%20SME%20Support%20(UX4ID)" TargetMode="External"/><Relationship Id="rId32" Type="http://schemas.microsoft.com/office/2007/relationships/hdphoto" Target="../media/hdphoto2.wdp"/><Relationship Id="rId37" Type="http://schemas.openxmlformats.org/officeDocument/2006/relationships/slide" Target="slide48.xml"/><Relationship Id="rId40" Type="http://schemas.openxmlformats.org/officeDocument/2006/relationships/slide" Target="slide43.xml"/><Relationship Id="rId45" Type="http://schemas.openxmlformats.org/officeDocument/2006/relationships/slide" Target="slide3.xml"/><Relationship Id="rId5" Type="http://schemas.openxmlformats.org/officeDocument/2006/relationships/image" Target="../media/image45.png"/><Relationship Id="rId15" Type="http://schemas.microsoft.com/office/2007/relationships/hdphoto" Target="../media/hdphoto16.wdp"/><Relationship Id="rId23" Type="http://schemas.microsoft.com/office/2007/relationships/hdphoto" Target="../media/hdphoto1.wdp"/><Relationship Id="rId28" Type="http://schemas.openxmlformats.org/officeDocument/2006/relationships/slide" Target="slide45.xml"/><Relationship Id="rId36" Type="http://schemas.openxmlformats.org/officeDocument/2006/relationships/image" Target="../media/image8.png"/><Relationship Id="rId49" Type="http://schemas.openxmlformats.org/officeDocument/2006/relationships/slide" Target="slide52.xml"/><Relationship Id="rId10" Type="http://schemas.openxmlformats.org/officeDocument/2006/relationships/slide" Target="slide39.xml"/><Relationship Id="rId19" Type="http://schemas.openxmlformats.org/officeDocument/2006/relationships/slide" Target="slide6.xml"/><Relationship Id="rId31" Type="http://schemas.openxmlformats.org/officeDocument/2006/relationships/image" Target="../media/image6.png"/><Relationship Id="rId44" Type="http://schemas.openxmlformats.org/officeDocument/2006/relationships/slide" Target="slide1.xml"/><Relationship Id="rId4" Type="http://schemas.openxmlformats.org/officeDocument/2006/relationships/slide" Target="slide16.xml"/><Relationship Id="rId9" Type="http://schemas.openxmlformats.org/officeDocument/2006/relationships/slide" Target="slide36.xml"/><Relationship Id="rId14" Type="http://schemas.openxmlformats.org/officeDocument/2006/relationships/image" Target="../media/image47.png"/><Relationship Id="rId22" Type="http://schemas.openxmlformats.org/officeDocument/2006/relationships/image" Target="../media/image3.png"/><Relationship Id="rId27" Type="http://schemas.openxmlformats.org/officeDocument/2006/relationships/image" Target="../media/image4.png"/><Relationship Id="rId30" Type="http://schemas.openxmlformats.org/officeDocument/2006/relationships/slide" Target="slide46.xml"/><Relationship Id="rId35" Type="http://schemas.openxmlformats.org/officeDocument/2006/relationships/slide" Target="slide49.xml"/><Relationship Id="rId43" Type="http://schemas.openxmlformats.org/officeDocument/2006/relationships/image" Target="../media/image11.png"/><Relationship Id="rId48" Type="http://schemas.openxmlformats.org/officeDocument/2006/relationships/image" Target="../media/image12.png"/><Relationship Id="rId8" Type="http://schemas.openxmlformats.org/officeDocument/2006/relationships/slide" Target="slide31.xml"/></Relationships>
</file>

<file path=ppt/slides/_rels/slide73.xml.rels><?xml version="1.0" encoding="UTF-8" standalone="yes"?>
<Relationships xmlns="http://schemas.openxmlformats.org/package/2006/relationships"><Relationship Id="rId13" Type="http://schemas.openxmlformats.org/officeDocument/2006/relationships/slide" Target="slide66.xml"/><Relationship Id="rId18" Type="http://schemas.openxmlformats.org/officeDocument/2006/relationships/slide" Target="slide65.xml"/><Relationship Id="rId26" Type="http://schemas.openxmlformats.org/officeDocument/2006/relationships/hyperlink" Target="mailto:nogbuchi@gmu.edu?subject=Request%20for%20ID%20SME%20Support%20(UX4ID)" TargetMode="External"/><Relationship Id="rId39" Type="http://schemas.openxmlformats.org/officeDocument/2006/relationships/slide" Target="slide48.xml"/><Relationship Id="rId21" Type="http://schemas.openxmlformats.org/officeDocument/2006/relationships/slide" Target="slide6.xml"/><Relationship Id="rId34" Type="http://schemas.microsoft.com/office/2007/relationships/hdphoto" Target="../media/hdphoto2.wdp"/><Relationship Id="rId42" Type="http://schemas.openxmlformats.org/officeDocument/2006/relationships/slide" Target="slide43.xml"/><Relationship Id="rId47" Type="http://schemas.openxmlformats.org/officeDocument/2006/relationships/slide" Target="slide3.xml"/><Relationship Id="rId50" Type="http://schemas.openxmlformats.org/officeDocument/2006/relationships/image" Target="../media/image51.png"/><Relationship Id="rId55" Type="http://schemas.openxmlformats.org/officeDocument/2006/relationships/slide" Target="slide52.xml"/><Relationship Id="rId7" Type="http://schemas.openxmlformats.org/officeDocument/2006/relationships/image" Target="../media/image45.png"/><Relationship Id="rId12" Type="http://schemas.openxmlformats.org/officeDocument/2006/relationships/slide" Target="slide39.xml"/><Relationship Id="rId17" Type="http://schemas.microsoft.com/office/2007/relationships/hdphoto" Target="../media/hdphoto16.wdp"/><Relationship Id="rId25" Type="http://schemas.microsoft.com/office/2007/relationships/hdphoto" Target="../media/hdphoto1.wdp"/><Relationship Id="rId33" Type="http://schemas.openxmlformats.org/officeDocument/2006/relationships/image" Target="../media/image6.png"/><Relationship Id="rId38" Type="http://schemas.openxmlformats.org/officeDocument/2006/relationships/image" Target="../media/image8.png"/><Relationship Id="rId46" Type="http://schemas.openxmlformats.org/officeDocument/2006/relationships/slide" Target="slide1.xml"/><Relationship Id="rId2" Type="http://schemas.openxmlformats.org/officeDocument/2006/relationships/tags" Target="../tags/tag18.xml"/><Relationship Id="rId16" Type="http://schemas.openxmlformats.org/officeDocument/2006/relationships/image" Target="../media/image47.png"/><Relationship Id="rId20" Type="http://schemas.openxmlformats.org/officeDocument/2006/relationships/slide" Target="slide14.xml"/><Relationship Id="rId29" Type="http://schemas.openxmlformats.org/officeDocument/2006/relationships/image" Target="../media/image4.png"/><Relationship Id="rId41" Type="http://schemas.microsoft.com/office/2007/relationships/hdphoto" Target="../media/hdphoto3.wdp"/><Relationship Id="rId54" Type="http://schemas.openxmlformats.org/officeDocument/2006/relationships/image" Target="../media/image12.png"/><Relationship Id="rId1" Type="http://schemas.openxmlformats.org/officeDocument/2006/relationships/tags" Target="../tags/tag17.xml"/><Relationship Id="rId6" Type="http://schemas.openxmlformats.org/officeDocument/2006/relationships/slide" Target="slide16.xml"/><Relationship Id="rId11" Type="http://schemas.openxmlformats.org/officeDocument/2006/relationships/slide" Target="slide36.xml"/><Relationship Id="rId24" Type="http://schemas.openxmlformats.org/officeDocument/2006/relationships/image" Target="../media/image3.png"/><Relationship Id="rId32" Type="http://schemas.openxmlformats.org/officeDocument/2006/relationships/slide" Target="slide46.xml"/><Relationship Id="rId37" Type="http://schemas.openxmlformats.org/officeDocument/2006/relationships/slide" Target="slide49.xml"/><Relationship Id="rId40" Type="http://schemas.openxmlformats.org/officeDocument/2006/relationships/image" Target="../media/image9.png"/><Relationship Id="rId45" Type="http://schemas.openxmlformats.org/officeDocument/2006/relationships/image" Target="../media/image11.png"/><Relationship Id="rId53" Type="http://schemas.openxmlformats.org/officeDocument/2006/relationships/slide" Target="slide51.xml"/><Relationship Id="rId5" Type="http://schemas.openxmlformats.org/officeDocument/2006/relationships/slideLayout" Target="../slideLayouts/slideLayout2.xml"/><Relationship Id="rId15" Type="http://schemas.openxmlformats.org/officeDocument/2006/relationships/image" Target="../media/image46.png"/><Relationship Id="rId23" Type="http://schemas.openxmlformats.org/officeDocument/2006/relationships/slide" Target="slide5.xml"/><Relationship Id="rId28" Type="http://schemas.openxmlformats.org/officeDocument/2006/relationships/slide" Target="slide44.xml"/><Relationship Id="rId36" Type="http://schemas.openxmlformats.org/officeDocument/2006/relationships/image" Target="../media/image7.png"/><Relationship Id="rId49" Type="http://schemas.openxmlformats.org/officeDocument/2006/relationships/image" Target="../media/image50.png"/><Relationship Id="rId10" Type="http://schemas.openxmlformats.org/officeDocument/2006/relationships/slide" Target="slide31.xml"/><Relationship Id="rId19" Type="http://schemas.openxmlformats.org/officeDocument/2006/relationships/slide" Target="slide10.xml"/><Relationship Id="rId31" Type="http://schemas.openxmlformats.org/officeDocument/2006/relationships/image" Target="../media/image5.png"/><Relationship Id="rId44" Type="http://schemas.openxmlformats.org/officeDocument/2006/relationships/slide" Target="slide50.xml"/><Relationship Id="rId52" Type="http://schemas.openxmlformats.org/officeDocument/2006/relationships/image" Target="../media/image52.png"/><Relationship Id="rId4" Type="http://schemas.openxmlformats.org/officeDocument/2006/relationships/tags" Target="../tags/tag20.xml"/><Relationship Id="rId9" Type="http://schemas.openxmlformats.org/officeDocument/2006/relationships/slide" Target="slide26.xml"/><Relationship Id="rId14" Type="http://schemas.openxmlformats.org/officeDocument/2006/relationships/slide" Target="slide64.xml"/><Relationship Id="rId22" Type="http://schemas.openxmlformats.org/officeDocument/2006/relationships/slide" Target="slide8.xml"/><Relationship Id="rId27" Type="http://schemas.openxmlformats.org/officeDocument/2006/relationships/slide" Target="slide2.xml"/><Relationship Id="rId30" Type="http://schemas.openxmlformats.org/officeDocument/2006/relationships/slide" Target="slide45.xml"/><Relationship Id="rId35" Type="http://schemas.openxmlformats.org/officeDocument/2006/relationships/slide" Target="slide47.xml"/><Relationship Id="rId43" Type="http://schemas.openxmlformats.org/officeDocument/2006/relationships/image" Target="../media/image10.png"/><Relationship Id="rId48" Type="http://schemas.openxmlformats.org/officeDocument/2006/relationships/image" Target="../media/image48.png"/><Relationship Id="rId56" Type="http://schemas.openxmlformats.org/officeDocument/2006/relationships/slide" Target="slide55.xml"/><Relationship Id="rId8" Type="http://schemas.openxmlformats.org/officeDocument/2006/relationships/slide" Target="slide21.xml"/><Relationship Id="rId51" Type="http://schemas.microsoft.com/office/2007/relationships/hdphoto" Target="../media/hdphoto17.wdp"/><Relationship Id="rId3" Type="http://schemas.openxmlformats.org/officeDocument/2006/relationships/tags" Target="../tags/tag19.xml"/></Relationships>
</file>

<file path=ppt/slides/_rels/slide74.xml.rels><?xml version="1.0" encoding="UTF-8" standalone="yes"?>
<Relationships xmlns="http://schemas.openxmlformats.org/package/2006/relationships"><Relationship Id="rId13" Type="http://schemas.openxmlformats.org/officeDocument/2006/relationships/slide" Target="slide66.xml"/><Relationship Id="rId18" Type="http://schemas.openxmlformats.org/officeDocument/2006/relationships/slide" Target="slide65.xml"/><Relationship Id="rId26" Type="http://schemas.openxmlformats.org/officeDocument/2006/relationships/hyperlink" Target="mailto:nogbuchi@gmu.edu?subject=Request%20for%20ID%20SME%20Support%20(UX4ID)" TargetMode="External"/><Relationship Id="rId39" Type="http://schemas.openxmlformats.org/officeDocument/2006/relationships/slide" Target="slide48.xml"/><Relationship Id="rId21" Type="http://schemas.openxmlformats.org/officeDocument/2006/relationships/slide" Target="slide6.xml"/><Relationship Id="rId34" Type="http://schemas.microsoft.com/office/2007/relationships/hdphoto" Target="../media/hdphoto2.wdp"/><Relationship Id="rId42" Type="http://schemas.openxmlformats.org/officeDocument/2006/relationships/slide" Target="slide43.xml"/><Relationship Id="rId47" Type="http://schemas.openxmlformats.org/officeDocument/2006/relationships/slide" Target="slide3.xml"/><Relationship Id="rId50" Type="http://schemas.openxmlformats.org/officeDocument/2006/relationships/image" Target="../media/image51.png"/><Relationship Id="rId55" Type="http://schemas.openxmlformats.org/officeDocument/2006/relationships/slide" Target="slide52.xml"/><Relationship Id="rId7" Type="http://schemas.openxmlformats.org/officeDocument/2006/relationships/image" Target="../media/image45.png"/><Relationship Id="rId12" Type="http://schemas.openxmlformats.org/officeDocument/2006/relationships/slide" Target="slide39.xml"/><Relationship Id="rId17" Type="http://schemas.microsoft.com/office/2007/relationships/hdphoto" Target="../media/hdphoto16.wdp"/><Relationship Id="rId25" Type="http://schemas.microsoft.com/office/2007/relationships/hdphoto" Target="../media/hdphoto1.wdp"/><Relationship Id="rId33" Type="http://schemas.openxmlformats.org/officeDocument/2006/relationships/image" Target="../media/image6.png"/><Relationship Id="rId38" Type="http://schemas.openxmlformats.org/officeDocument/2006/relationships/image" Target="../media/image8.png"/><Relationship Id="rId46" Type="http://schemas.openxmlformats.org/officeDocument/2006/relationships/slide" Target="slide1.xml"/><Relationship Id="rId2" Type="http://schemas.openxmlformats.org/officeDocument/2006/relationships/tags" Target="../tags/tag22.xml"/><Relationship Id="rId16" Type="http://schemas.openxmlformats.org/officeDocument/2006/relationships/image" Target="../media/image47.png"/><Relationship Id="rId20" Type="http://schemas.openxmlformats.org/officeDocument/2006/relationships/slide" Target="slide14.xml"/><Relationship Id="rId29" Type="http://schemas.openxmlformats.org/officeDocument/2006/relationships/image" Target="../media/image4.png"/><Relationship Id="rId41" Type="http://schemas.microsoft.com/office/2007/relationships/hdphoto" Target="../media/hdphoto3.wdp"/><Relationship Id="rId54" Type="http://schemas.openxmlformats.org/officeDocument/2006/relationships/image" Target="../media/image12.png"/><Relationship Id="rId1" Type="http://schemas.openxmlformats.org/officeDocument/2006/relationships/tags" Target="../tags/tag21.xml"/><Relationship Id="rId6" Type="http://schemas.openxmlformats.org/officeDocument/2006/relationships/slide" Target="slide16.xml"/><Relationship Id="rId11" Type="http://schemas.openxmlformats.org/officeDocument/2006/relationships/slide" Target="slide36.xml"/><Relationship Id="rId24" Type="http://schemas.openxmlformats.org/officeDocument/2006/relationships/image" Target="../media/image3.png"/><Relationship Id="rId32" Type="http://schemas.openxmlformats.org/officeDocument/2006/relationships/slide" Target="slide46.xml"/><Relationship Id="rId37" Type="http://schemas.openxmlformats.org/officeDocument/2006/relationships/slide" Target="slide49.xml"/><Relationship Id="rId40" Type="http://schemas.openxmlformats.org/officeDocument/2006/relationships/image" Target="../media/image9.png"/><Relationship Id="rId45" Type="http://schemas.openxmlformats.org/officeDocument/2006/relationships/image" Target="../media/image11.png"/><Relationship Id="rId53" Type="http://schemas.openxmlformats.org/officeDocument/2006/relationships/slide" Target="slide51.xml"/><Relationship Id="rId5" Type="http://schemas.openxmlformats.org/officeDocument/2006/relationships/slideLayout" Target="../slideLayouts/slideLayout2.xml"/><Relationship Id="rId15" Type="http://schemas.openxmlformats.org/officeDocument/2006/relationships/image" Target="../media/image46.png"/><Relationship Id="rId23" Type="http://schemas.openxmlformats.org/officeDocument/2006/relationships/slide" Target="slide5.xml"/><Relationship Id="rId28" Type="http://schemas.openxmlformats.org/officeDocument/2006/relationships/slide" Target="slide44.xml"/><Relationship Id="rId36" Type="http://schemas.openxmlformats.org/officeDocument/2006/relationships/image" Target="../media/image7.png"/><Relationship Id="rId49" Type="http://schemas.openxmlformats.org/officeDocument/2006/relationships/image" Target="../media/image50.png"/><Relationship Id="rId10" Type="http://schemas.openxmlformats.org/officeDocument/2006/relationships/slide" Target="slide31.xml"/><Relationship Id="rId19" Type="http://schemas.openxmlformats.org/officeDocument/2006/relationships/slide" Target="slide10.xml"/><Relationship Id="rId31" Type="http://schemas.openxmlformats.org/officeDocument/2006/relationships/image" Target="../media/image5.png"/><Relationship Id="rId44" Type="http://schemas.openxmlformats.org/officeDocument/2006/relationships/slide" Target="slide50.xml"/><Relationship Id="rId52" Type="http://schemas.openxmlformats.org/officeDocument/2006/relationships/image" Target="../media/image52.png"/><Relationship Id="rId4" Type="http://schemas.openxmlformats.org/officeDocument/2006/relationships/tags" Target="../tags/tag24.xml"/><Relationship Id="rId9" Type="http://schemas.openxmlformats.org/officeDocument/2006/relationships/slide" Target="slide26.xml"/><Relationship Id="rId14" Type="http://schemas.openxmlformats.org/officeDocument/2006/relationships/slide" Target="slide64.xml"/><Relationship Id="rId22" Type="http://schemas.openxmlformats.org/officeDocument/2006/relationships/slide" Target="slide8.xml"/><Relationship Id="rId27" Type="http://schemas.openxmlformats.org/officeDocument/2006/relationships/slide" Target="slide2.xml"/><Relationship Id="rId30" Type="http://schemas.openxmlformats.org/officeDocument/2006/relationships/slide" Target="slide45.xml"/><Relationship Id="rId35" Type="http://schemas.openxmlformats.org/officeDocument/2006/relationships/slide" Target="slide47.xml"/><Relationship Id="rId43" Type="http://schemas.openxmlformats.org/officeDocument/2006/relationships/image" Target="../media/image10.png"/><Relationship Id="rId48" Type="http://schemas.openxmlformats.org/officeDocument/2006/relationships/image" Target="../media/image48.png"/><Relationship Id="rId56" Type="http://schemas.openxmlformats.org/officeDocument/2006/relationships/slide" Target="slide55.xml"/><Relationship Id="rId8" Type="http://schemas.openxmlformats.org/officeDocument/2006/relationships/slide" Target="slide21.xml"/><Relationship Id="rId51" Type="http://schemas.microsoft.com/office/2007/relationships/hdphoto" Target="../media/hdphoto17.wdp"/><Relationship Id="rId3" Type="http://schemas.openxmlformats.org/officeDocument/2006/relationships/tags" Target="../tags/tag23.xml"/></Relationships>
</file>

<file path=ppt/slides/_rels/slide75.xml.rels><?xml version="1.0" encoding="UTF-8" standalone="yes"?>
<Relationships xmlns="http://schemas.openxmlformats.org/package/2006/relationships"><Relationship Id="rId13" Type="http://schemas.openxmlformats.org/officeDocument/2006/relationships/slide" Target="slide36.xml"/><Relationship Id="rId18" Type="http://schemas.openxmlformats.org/officeDocument/2006/relationships/image" Target="../media/image47.png"/><Relationship Id="rId26" Type="http://schemas.openxmlformats.org/officeDocument/2006/relationships/image" Target="../media/image3.png"/><Relationship Id="rId39" Type="http://schemas.openxmlformats.org/officeDocument/2006/relationships/slide" Target="slide49.xml"/><Relationship Id="rId21" Type="http://schemas.openxmlformats.org/officeDocument/2006/relationships/slide" Target="slide10.xml"/><Relationship Id="rId34" Type="http://schemas.openxmlformats.org/officeDocument/2006/relationships/slide" Target="slide46.xml"/><Relationship Id="rId42" Type="http://schemas.openxmlformats.org/officeDocument/2006/relationships/image" Target="../media/image9.png"/><Relationship Id="rId47" Type="http://schemas.openxmlformats.org/officeDocument/2006/relationships/image" Target="../media/image11.png"/><Relationship Id="rId50" Type="http://schemas.openxmlformats.org/officeDocument/2006/relationships/image" Target="../media/image48.png"/><Relationship Id="rId55" Type="http://schemas.openxmlformats.org/officeDocument/2006/relationships/image" Target="../media/image53.png"/><Relationship Id="rId7" Type="http://schemas.openxmlformats.org/officeDocument/2006/relationships/slide" Target="slide55.xml"/><Relationship Id="rId12" Type="http://schemas.openxmlformats.org/officeDocument/2006/relationships/slide" Target="slide31.xml"/><Relationship Id="rId17" Type="http://schemas.openxmlformats.org/officeDocument/2006/relationships/image" Target="../media/image46.png"/><Relationship Id="rId25" Type="http://schemas.openxmlformats.org/officeDocument/2006/relationships/slide" Target="slide5.xml"/><Relationship Id="rId33" Type="http://schemas.openxmlformats.org/officeDocument/2006/relationships/image" Target="../media/image5.png"/><Relationship Id="rId38" Type="http://schemas.openxmlformats.org/officeDocument/2006/relationships/image" Target="../media/image7.png"/><Relationship Id="rId46" Type="http://schemas.openxmlformats.org/officeDocument/2006/relationships/slide" Target="slide50.xml"/><Relationship Id="rId2" Type="http://schemas.openxmlformats.org/officeDocument/2006/relationships/tags" Target="../tags/tag26.xml"/><Relationship Id="rId16" Type="http://schemas.openxmlformats.org/officeDocument/2006/relationships/slide" Target="slide64.xml"/><Relationship Id="rId20" Type="http://schemas.openxmlformats.org/officeDocument/2006/relationships/slide" Target="slide65.xml"/><Relationship Id="rId29" Type="http://schemas.openxmlformats.org/officeDocument/2006/relationships/slide" Target="slide2.xml"/><Relationship Id="rId41" Type="http://schemas.openxmlformats.org/officeDocument/2006/relationships/slide" Target="slide48.xml"/><Relationship Id="rId54" Type="http://schemas.openxmlformats.org/officeDocument/2006/relationships/image" Target="../media/image52.png"/><Relationship Id="rId1" Type="http://schemas.openxmlformats.org/officeDocument/2006/relationships/tags" Target="../tags/tag25.xml"/><Relationship Id="rId6" Type="http://schemas.openxmlformats.org/officeDocument/2006/relationships/slide" Target="slide52.xml"/><Relationship Id="rId11" Type="http://schemas.openxmlformats.org/officeDocument/2006/relationships/slide" Target="slide26.xml"/><Relationship Id="rId24" Type="http://schemas.openxmlformats.org/officeDocument/2006/relationships/slide" Target="slide8.xml"/><Relationship Id="rId32" Type="http://schemas.openxmlformats.org/officeDocument/2006/relationships/slide" Target="slide45.xml"/><Relationship Id="rId37" Type="http://schemas.openxmlformats.org/officeDocument/2006/relationships/slide" Target="slide47.xml"/><Relationship Id="rId40" Type="http://schemas.openxmlformats.org/officeDocument/2006/relationships/image" Target="../media/image8.png"/><Relationship Id="rId45" Type="http://schemas.openxmlformats.org/officeDocument/2006/relationships/image" Target="../media/image10.png"/><Relationship Id="rId53" Type="http://schemas.microsoft.com/office/2007/relationships/hdphoto" Target="../media/hdphoto17.wdp"/><Relationship Id="rId58" Type="http://schemas.openxmlformats.org/officeDocument/2006/relationships/image" Target="../media/image12.png"/><Relationship Id="rId5" Type="http://schemas.openxmlformats.org/officeDocument/2006/relationships/slideLayout" Target="../slideLayouts/slideLayout2.xml"/><Relationship Id="rId15" Type="http://schemas.openxmlformats.org/officeDocument/2006/relationships/slide" Target="slide66.xml"/><Relationship Id="rId23" Type="http://schemas.openxmlformats.org/officeDocument/2006/relationships/slide" Target="slide6.xml"/><Relationship Id="rId28" Type="http://schemas.openxmlformats.org/officeDocument/2006/relationships/hyperlink" Target="mailto:nogbuchi@gmu.edu?subject=Request%20for%20ID%20SME%20Support%20(UX4ID)" TargetMode="External"/><Relationship Id="rId36" Type="http://schemas.microsoft.com/office/2007/relationships/hdphoto" Target="../media/hdphoto2.wdp"/><Relationship Id="rId49" Type="http://schemas.openxmlformats.org/officeDocument/2006/relationships/slide" Target="slide3.xml"/><Relationship Id="rId57" Type="http://schemas.openxmlformats.org/officeDocument/2006/relationships/slide" Target="slide51.xml"/><Relationship Id="rId10" Type="http://schemas.openxmlformats.org/officeDocument/2006/relationships/slide" Target="slide21.xml"/><Relationship Id="rId19" Type="http://schemas.microsoft.com/office/2007/relationships/hdphoto" Target="../media/hdphoto16.wdp"/><Relationship Id="rId31" Type="http://schemas.openxmlformats.org/officeDocument/2006/relationships/image" Target="../media/image4.png"/><Relationship Id="rId44" Type="http://schemas.openxmlformats.org/officeDocument/2006/relationships/slide" Target="slide43.xml"/><Relationship Id="rId52" Type="http://schemas.openxmlformats.org/officeDocument/2006/relationships/image" Target="../media/image51.png"/><Relationship Id="rId4" Type="http://schemas.openxmlformats.org/officeDocument/2006/relationships/tags" Target="../tags/tag28.xml"/><Relationship Id="rId9" Type="http://schemas.openxmlformats.org/officeDocument/2006/relationships/image" Target="../media/image45.png"/><Relationship Id="rId14" Type="http://schemas.openxmlformats.org/officeDocument/2006/relationships/slide" Target="slide39.xml"/><Relationship Id="rId22" Type="http://schemas.openxmlformats.org/officeDocument/2006/relationships/slide" Target="slide14.xml"/><Relationship Id="rId27" Type="http://schemas.microsoft.com/office/2007/relationships/hdphoto" Target="../media/hdphoto1.wdp"/><Relationship Id="rId30" Type="http://schemas.openxmlformats.org/officeDocument/2006/relationships/slide" Target="slide44.xml"/><Relationship Id="rId35" Type="http://schemas.openxmlformats.org/officeDocument/2006/relationships/image" Target="../media/image6.png"/><Relationship Id="rId43" Type="http://schemas.microsoft.com/office/2007/relationships/hdphoto" Target="../media/hdphoto3.wdp"/><Relationship Id="rId48" Type="http://schemas.openxmlformats.org/officeDocument/2006/relationships/slide" Target="slide1.xml"/><Relationship Id="rId56" Type="http://schemas.openxmlformats.org/officeDocument/2006/relationships/image" Target="../media/image54.png"/><Relationship Id="rId8" Type="http://schemas.openxmlformats.org/officeDocument/2006/relationships/slide" Target="slide16.xml"/><Relationship Id="rId51" Type="http://schemas.openxmlformats.org/officeDocument/2006/relationships/image" Target="../media/image50.png"/><Relationship Id="rId3" Type="http://schemas.openxmlformats.org/officeDocument/2006/relationships/tags" Target="../tags/tag27.xml"/></Relationships>
</file>

<file path=ppt/slides/_rels/slide76.xml.rels><?xml version="1.0" encoding="UTF-8" standalone="yes"?>
<Relationships xmlns="http://schemas.openxmlformats.org/package/2006/relationships"><Relationship Id="rId13" Type="http://schemas.openxmlformats.org/officeDocument/2006/relationships/slide" Target="slide66.xml"/><Relationship Id="rId18" Type="http://schemas.openxmlformats.org/officeDocument/2006/relationships/slide" Target="slide65.xml"/><Relationship Id="rId26" Type="http://schemas.openxmlformats.org/officeDocument/2006/relationships/hyperlink" Target="mailto:nogbuchi@gmu.edu?subject=Request%20for%20ID%20SME%20Support%20(UX4ID)" TargetMode="External"/><Relationship Id="rId39" Type="http://schemas.openxmlformats.org/officeDocument/2006/relationships/slide" Target="slide48.xml"/><Relationship Id="rId3" Type="http://schemas.openxmlformats.org/officeDocument/2006/relationships/slideLayout" Target="../slideLayouts/slideLayout2.xml"/><Relationship Id="rId21" Type="http://schemas.openxmlformats.org/officeDocument/2006/relationships/slide" Target="slide6.xml"/><Relationship Id="rId34" Type="http://schemas.microsoft.com/office/2007/relationships/hdphoto" Target="../media/hdphoto2.wdp"/><Relationship Id="rId42" Type="http://schemas.openxmlformats.org/officeDocument/2006/relationships/slide" Target="slide43.xml"/><Relationship Id="rId47" Type="http://schemas.openxmlformats.org/officeDocument/2006/relationships/slide" Target="slide3.xml"/><Relationship Id="rId50" Type="http://schemas.openxmlformats.org/officeDocument/2006/relationships/image" Target="../media/image54.png"/><Relationship Id="rId7" Type="http://schemas.openxmlformats.org/officeDocument/2006/relationships/image" Target="../media/image45.png"/><Relationship Id="rId12" Type="http://schemas.openxmlformats.org/officeDocument/2006/relationships/slide" Target="slide39.xml"/><Relationship Id="rId17" Type="http://schemas.microsoft.com/office/2007/relationships/hdphoto" Target="../media/hdphoto16.wdp"/><Relationship Id="rId25" Type="http://schemas.microsoft.com/office/2007/relationships/hdphoto" Target="../media/hdphoto1.wdp"/><Relationship Id="rId33" Type="http://schemas.openxmlformats.org/officeDocument/2006/relationships/image" Target="../media/image6.png"/><Relationship Id="rId38" Type="http://schemas.openxmlformats.org/officeDocument/2006/relationships/image" Target="../media/image8.png"/><Relationship Id="rId46" Type="http://schemas.openxmlformats.org/officeDocument/2006/relationships/slide" Target="slide1.xml"/><Relationship Id="rId2" Type="http://schemas.openxmlformats.org/officeDocument/2006/relationships/tags" Target="../tags/tag30.xml"/><Relationship Id="rId16" Type="http://schemas.openxmlformats.org/officeDocument/2006/relationships/image" Target="../media/image47.png"/><Relationship Id="rId20" Type="http://schemas.openxmlformats.org/officeDocument/2006/relationships/slide" Target="slide14.xml"/><Relationship Id="rId29" Type="http://schemas.openxmlformats.org/officeDocument/2006/relationships/image" Target="../media/image4.png"/><Relationship Id="rId41" Type="http://schemas.microsoft.com/office/2007/relationships/hdphoto" Target="../media/hdphoto3.wdp"/><Relationship Id="rId1" Type="http://schemas.openxmlformats.org/officeDocument/2006/relationships/tags" Target="../tags/tag29.xml"/><Relationship Id="rId6" Type="http://schemas.openxmlformats.org/officeDocument/2006/relationships/slide" Target="slide16.xml"/><Relationship Id="rId11" Type="http://schemas.openxmlformats.org/officeDocument/2006/relationships/slide" Target="slide36.xml"/><Relationship Id="rId24" Type="http://schemas.openxmlformats.org/officeDocument/2006/relationships/image" Target="../media/image3.png"/><Relationship Id="rId32" Type="http://schemas.openxmlformats.org/officeDocument/2006/relationships/slide" Target="slide46.xml"/><Relationship Id="rId37" Type="http://schemas.openxmlformats.org/officeDocument/2006/relationships/slide" Target="slide49.xml"/><Relationship Id="rId40" Type="http://schemas.openxmlformats.org/officeDocument/2006/relationships/image" Target="../media/image9.png"/><Relationship Id="rId45" Type="http://schemas.openxmlformats.org/officeDocument/2006/relationships/image" Target="../media/image11.png"/><Relationship Id="rId5" Type="http://schemas.openxmlformats.org/officeDocument/2006/relationships/slide" Target="slide55.xml"/><Relationship Id="rId15" Type="http://schemas.openxmlformats.org/officeDocument/2006/relationships/image" Target="../media/image46.png"/><Relationship Id="rId23" Type="http://schemas.openxmlformats.org/officeDocument/2006/relationships/slide" Target="slide5.xml"/><Relationship Id="rId28" Type="http://schemas.openxmlformats.org/officeDocument/2006/relationships/slide" Target="slide44.xml"/><Relationship Id="rId36" Type="http://schemas.openxmlformats.org/officeDocument/2006/relationships/image" Target="../media/image7.png"/><Relationship Id="rId49" Type="http://schemas.openxmlformats.org/officeDocument/2006/relationships/image" Target="../media/image53.png"/><Relationship Id="rId10" Type="http://schemas.openxmlformats.org/officeDocument/2006/relationships/slide" Target="slide31.xml"/><Relationship Id="rId19" Type="http://schemas.openxmlformats.org/officeDocument/2006/relationships/slide" Target="slide10.xml"/><Relationship Id="rId31" Type="http://schemas.openxmlformats.org/officeDocument/2006/relationships/image" Target="../media/image5.png"/><Relationship Id="rId44" Type="http://schemas.openxmlformats.org/officeDocument/2006/relationships/slide" Target="slide50.xml"/><Relationship Id="rId52" Type="http://schemas.openxmlformats.org/officeDocument/2006/relationships/image" Target="../media/image12.png"/><Relationship Id="rId4" Type="http://schemas.openxmlformats.org/officeDocument/2006/relationships/slide" Target="slide52.xml"/><Relationship Id="rId9" Type="http://schemas.openxmlformats.org/officeDocument/2006/relationships/slide" Target="slide26.xml"/><Relationship Id="rId14" Type="http://schemas.openxmlformats.org/officeDocument/2006/relationships/slide" Target="slide64.xml"/><Relationship Id="rId22" Type="http://schemas.openxmlformats.org/officeDocument/2006/relationships/slide" Target="slide8.xml"/><Relationship Id="rId27" Type="http://schemas.openxmlformats.org/officeDocument/2006/relationships/slide" Target="slide2.xml"/><Relationship Id="rId30" Type="http://schemas.openxmlformats.org/officeDocument/2006/relationships/slide" Target="slide45.xml"/><Relationship Id="rId35" Type="http://schemas.openxmlformats.org/officeDocument/2006/relationships/slide" Target="slide47.xml"/><Relationship Id="rId43" Type="http://schemas.openxmlformats.org/officeDocument/2006/relationships/image" Target="../media/image10.png"/><Relationship Id="rId48" Type="http://schemas.openxmlformats.org/officeDocument/2006/relationships/image" Target="../media/image48.png"/><Relationship Id="rId8" Type="http://schemas.openxmlformats.org/officeDocument/2006/relationships/slide" Target="slide21.xml"/><Relationship Id="rId51" Type="http://schemas.openxmlformats.org/officeDocument/2006/relationships/slide" Target="slide51.xml"/></Relationships>
</file>

<file path=ppt/slides/_rels/slide77.xml.rels><?xml version="1.0" encoding="UTF-8" standalone="yes"?>
<Relationships xmlns="http://schemas.openxmlformats.org/package/2006/relationships"><Relationship Id="rId13" Type="http://schemas.openxmlformats.org/officeDocument/2006/relationships/slide" Target="slide66.xml"/><Relationship Id="rId18" Type="http://schemas.openxmlformats.org/officeDocument/2006/relationships/slide" Target="slide65.xml"/><Relationship Id="rId26" Type="http://schemas.openxmlformats.org/officeDocument/2006/relationships/hyperlink" Target="mailto:nogbuchi@gmu.edu?subject=Request%20for%20ID%20SME%20Support%20(UX4ID)" TargetMode="External"/><Relationship Id="rId39" Type="http://schemas.openxmlformats.org/officeDocument/2006/relationships/slide" Target="slide48.xml"/><Relationship Id="rId3" Type="http://schemas.openxmlformats.org/officeDocument/2006/relationships/slideLayout" Target="../slideLayouts/slideLayout2.xml"/><Relationship Id="rId21" Type="http://schemas.openxmlformats.org/officeDocument/2006/relationships/slide" Target="slide6.xml"/><Relationship Id="rId34" Type="http://schemas.microsoft.com/office/2007/relationships/hdphoto" Target="../media/hdphoto2.wdp"/><Relationship Id="rId42" Type="http://schemas.openxmlformats.org/officeDocument/2006/relationships/slide" Target="slide43.xml"/><Relationship Id="rId47" Type="http://schemas.openxmlformats.org/officeDocument/2006/relationships/slide" Target="slide3.xml"/><Relationship Id="rId50" Type="http://schemas.openxmlformats.org/officeDocument/2006/relationships/slide" Target="slide51.xml"/><Relationship Id="rId7" Type="http://schemas.openxmlformats.org/officeDocument/2006/relationships/image" Target="../media/image45.png"/><Relationship Id="rId12" Type="http://schemas.openxmlformats.org/officeDocument/2006/relationships/slide" Target="slide39.xml"/><Relationship Id="rId17" Type="http://schemas.microsoft.com/office/2007/relationships/hdphoto" Target="../media/hdphoto16.wdp"/><Relationship Id="rId25" Type="http://schemas.microsoft.com/office/2007/relationships/hdphoto" Target="../media/hdphoto1.wdp"/><Relationship Id="rId33" Type="http://schemas.openxmlformats.org/officeDocument/2006/relationships/image" Target="../media/image6.png"/><Relationship Id="rId38" Type="http://schemas.openxmlformats.org/officeDocument/2006/relationships/image" Target="../media/image8.png"/><Relationship Id="rId46" Type="http://schemas.openxmlformats.org/officeDocument/2006/relationships/slide" Target="slide1.xml"/><Relationship Id="rId2" Type="http://schemas.openxmlformats.org/officeDocument/2006/relationships/tags" Target="../tags/tag32.xml"/><Relationship Id="rId16" Type="http://schemas.openxmlformats.org/officeDocument/2006/relationships/image" Target="../media/image47.png"/><Relationship Id="rId20" Type="http://schemas.openxmlformats.org/officeDocument/2006/relationships/slide" Target="slide14.xml"/><Relationship Id="rId29" Type="http://schemas.openxmlformats.org/officeDocument/2006/relationships/image" Target="../media/image4.png"/><Relationship Id="rId41" Type="http://schemas.microsoft.com/office/2007/relationships/hdphoto" Target="../media/hdphoto3.wdp"/><Relationship Id="rId54" Type="http://schemas.openxmlformats.org/officeDocument/2006/relationships/image" Target="../media/image54.png"/><Relationship Id="rId1" Type="http://schemas.openxmlformats.org/officeDocument/2006/relationships/tags" Target="../tags/tag31.xml"/><Relationship Id="rId6" Type="http://schemas.openxmlformats.org/officeDocument/2006/relationships/slide" Target="slide16.xml"/><Relationship Id="rId11" Type="http://schemas.openxmlformats.org/officeDocument/2006/relationships/slide" Target="slide36.xml"/><Relationship Id="rId24" Type="http://schemas.openxmlformats.org/officeDocument/2006/relationships/image" Target="../media/image3.png"/><Relationship Id="rId32" Type="http://schemas.openxmlformats.org/officeDocument/2006/relationships/slide" Target="slide46.xml"/><Relationship Id="rId37" Type="http://schemas.openxmlformats.org/officeDocument/2006/relationships/slide" Target="slide49.xml"/><Relationship Id="rId40" Type="http://schemas.openxmlformats.org/officeDocument/2006/relationships/image" Target="../media/image9.png"/><Relationship Id="rId45" Type="http://schemas.openxmlformats.org/officeDocument/2006/relationships/image" Target="../media/image11.png"/><Relationship Id="rId53" Type="http://schemas.openxmlformats.org/officeDocument/2006/relationships/slide" Target="slide71.xml"/><Relationship Id="rId5" Type="http://schemas.openxmlformats.org/officeDocument/2006/relationships/slide" Target="slide55.xml"/><Relationship Id="rId15" Type="http://schemas.openxmlformats.org/officeDocument/2006/relationships/image" Target="../media/image46.png"/><Relationship Id="rId23" Type="http://schemas.openxmlformats.org/officeDocument/2006/relationships/slide" Target="slide5.xml"/><Relationship Id="rId28" Type="http://schemas.openxmlformats.org/officeDocument/2006/relationships/slide" Target="slide44.xml"/><Relationship Id="rId36" Type="http://schemas.openxmlformats.org/officeDocument/2006/relationships/image" Target="../media/image7.png"/><Relationship Id="rId49" Type="http://schemas.openxmlformats.org/officeDocument/2006/relationships/image" Target="../media/image53.png"/><Relationship Id="rId10" Type="http://schemas.openxmlformats.org/officeDocument/2006/relationships/slide" Target="slide31.xml"/><Relationship Id="rId19" Type="http://schemas.openxmlformats.org/officeDocument/2006/relationships/slide" Target="slide10.xml"/><Relationship Id="rId31" Type="http://schemas.openxmlformats.org/officeDocument/2006/relationships/image" Target="../media/image5.png"/><Relationship Id="rId44" Type="http://schemas.openxmlformats.org/officeDocument/2006/relationships/slide" Target="slide50.xml"/><Relationship Id="rId52" Type="http://schemas.openxmlformats.org/officeDocument/2006/relationships/slide" Target="slide77.xml"/><Relationship Id="rId4" Type="http://schemas.openxmlformats.org/officeDocument/2006/relationships/slide" Target="slide52.xml"/><Relationship Id="rId9" Type="http://schemas.openxmlformats.org/officeDocument/2006/relationships/slide" Target="slide26.xml"/><Relationship Id="rId14" Type="http://schemas.openxmlformats.org/officeDocument/2006/relationships/slide" Target="slide64.xml"/><Relationship Id="rId22" Type="http://schemas.openxmlformats.org/officeDocument/2006/relationships/slide" Target="slide8.xml"/><Relationship Id="rId27" Type="http://schemas.openxmlformats.org/officeDocument/2006/relationships/slide" Target="slide2.xml"/><Relationship Id="rId30" Type="http://schemas.openxmlformats.org/officeDocument/2006/relationships/slide" Target="slide45.xml"/><Relationship Id="rId35" Type="http://schemas.openxmlformats.org/officeDocument/2006/relationships/slide" Target="slide47.xml"/><Relationship Id="rId43" Type="http://schemas.openxmlformats.org/officeDocument/2006/relationships/image" Target="../media/image10.png"/><Relationship Id="rId48" Type="http://schemas.openxmlformats.org/officeDocument/2006/relationships/image" Target="../media/image48.png"/><Relationship Id="rId8" Type="http://schemas.openxmlformats.org/officeDocument/2006/relationships/slide" Target="slide21.xml"/><Relationship Id="rId51" Type="http://schemas.openxmlformats.org/officeDocument/2006/relationships/image" Target="../media/image12.png"/></Relationships>
</file>

<file path=ppt/slides/_rels/slide78.xml.rels><?xml version="1.0" encoding="UTF-8" standalone="yes"?>
<Relationships xmlns="http://schemas.openxmlformats.org/package/2006/relationships"><Relationship Id="rId13" Type="http://schemas.openxmlformats.org/officeDocument/2006/relationships/slide" Target="slide66.xml"/><Relationship Id="rId18" Type="http://schemas.openxmlformats.org/officeDocument/2006/relationships/slide" Target="slide65.xml"/><Relationship Id="rId26" Type="http://schemas.openxmlformats.org/officeDocument/2006/relationships/hyperlink" Target="mailto:nogbuchi@gmu.edu?subject=Request%20for%20ID%20SME%20Support%20(UX4ID)" TargetMode="External"/><Relationship Id="rId39" Type="http://schemas.openxmlformats.org/officeDocument/2006/relationships/slide" Target="slide48.xml"/><Relationship Id="rId21" Type="http://schemas.openxmlformats.org/officeDocument/2006/relationships/slide" Target="slide6.xml"/><Relationship Id="rId34" Type="http://schemas.microsoft.com/office/2007/relationships/hdphoto" Target="../media/hdphoto2.wdp"/><Relationship Id="rId42" Type="http://schemas.openxmlformats.org/officeDocument/2006/relationships/slide" Target="slide43.xml"/><Relationship Id="rId47" Type="http://schemas.openxmlformats.org/officeDocument/2006/relationships/slide" Target="slide3.xml"/><Relationship Id="rId50" Type="http://schemas.openxmlformats.org/officeDocument/2006/relationships/image" Target="../media/image56.png"/><Relationship Id="rId55" Type="http://schemas.openxmlformats.org/officeDocument/2006/relationships/image" Target="../media/image61.jpeg"/><Relationship Id="rId7" Type="http://schemas.openxmlformats.org/officeDocument/2006/relationships/image" Target="../media/image45.png"/><Relationship Id="rId2" Type="http://schemas.openxmlformats.org/officeDocument/2006/relationships/tags" Target="../tags/tag34.xml"/><Relationship Id="rId16" Type="http://schemas.openxmlformats.org/officeDocument/2006/relationships/image" Target="../media/image47.png"/><Relationship Id="rId20" Type="http://schemas.openxmlformats.org/officeDocument/2006/relationships/slide" Target="slide14.xml"/><Relationship Id="rId29" Type="http://schemas.openxmlformats.org/officeDocument/2006/relationships/image" Target="../media/image4.png"/><Relationship Id="rId41" Type="http://schemas.microsoft.com/office/2007/relationships/hdphoto" Target="../media/hdphoto3.wdp"/><Relationship Id="rId54" Type="http://schemas.openxmlformats.org/officeDocument/2006/relationships/image" Target="../media/image60.jpeg"/><Relationship Id="rId1" Type="http://schemas.openxmlformats.org/officeDocument/2006/relationships/tags" Target="../tags/tag33.xml"/><Relationship Id="rId6" Type="http://schemas.openxmlformats.org/officeDocument/2006/relationships/slide" Target="slide16.xml"/><Relationship Id="rId11" Type="http://schemas.openxmlformats.org/officeDocument/2006/relationships/slide" Target="slide36.xml"/><Relationship Id="rId24" Type="http://schemas.openxmlformats.org/officeDocument/2006/relationships/image" Target="../media/image3.png"/><Relationship Id="rId32" Type="http://schemas.openxmlformats.org/officeDocument/2006/relationships/slide" Target="slide46.xml"/><Relationship Id="rId37" Type="http://schemas.openxmlformats.org/officeDocument/2006/relationships/slide" Target="slide49.xml"/><Relationship Id="rId40" Type="http://schemas.openxmlformats.org/officeDocument/2006/relationships/image" Target="../media/image9.png"/><Relationship Id="rId45" Type="http://schemas.openxmlformats.org/officeDocument/2006/relationships/image" Target="../media/image11.png"/><Relationship Id="rId53" Type="http://schemas.openxmlformats.org/officeDocument/2006/relationships/image" Target="../media/image59.jpeg"/><Relationship Id="rId58" Type="http://schemas.openxmlformats.org/officeDocument/2006/relationships/slide" Target="slide51.xml"/><Relationship Id="rId5" Type="http://schemas.openxmlformats.org/officeDocument/2006/relationships/slide" Target="slide55.xml"/><Relationship Id="rId15" Type="http://schemas.openxmlformats.org/officeDocument/2006/relationships/image" Target="../media/image46.png"/><Relationship Id="rId23" Type="http://schemas.openxmlformats.org/officeDocument/2006/relationships/slide" Target="slide5.xml"/><Relationship Id="rId28" Type="http://schemas.openxmlformats.org/officeDocument/2006/relationships/slide" Target="slide44.xml"/><Relationship Id="rId36" Type="http://schemas.openxmlformats.org/officeDocument/2006/relationships/image" Target="../media/image7.png"/><Relationship Id="rId49" Type="http://schemas.openxmlformats.org/officeDocument/2006/relationships/image" Target="../media/image55.png"/><Relationship Id="rId57" Type="http://schemas.openxmlformats.org/officeDocument/2006/relationships/image" Target="../media/image63.jpeg"/><Relationship Id="rId61" Type="http://schemas.openxmlformats.org/officeDocument/2006/relationships/slide" Target="slide79.xml"/><Relationship Id="rId10" Type="http://schemas.openxmlformats.org/officeDocument/2006/relationships/slide" Target="slide31.xml"/><Relationship Id="rId19" Type="http://schemas.openxmlformats.org/officeDocument/2006/relationships/slide" Target="slide10.xml"/><Relationship Id="rId31" Type="http://schemas.openxmlformats.org/officeDocument/2006/relationships/image" Target="../media/image5.png"/><Relationship Id="rId44" Type="http://schemas.openxmlformats.org/officeDocument/2006/relationships/slide" Target="slide50.xml"/><Relationship Id="rId52" Type="http://schemas.openxmlformats.org/officeDocument/2006/relationships/image" Target="../media/image58.jpeg"/><Relationship Id="rId60" Type="http://schemas.openxmlformats.org/officeDocument/2006/relationships/slide" Target="slide9.xml"/><Relationship Id="rId4" Type="http://schemas.openxmlformats.org/officeDocument/2006/relationships/slide" Target="slide52.xml"/><Relationship Id="rId9" Type="http://schemas.openxmlformats.org/officeDocument/2006/relationships/slide" Target="slide26.xml"/><Relationship Id="rId14" Type="http://schemas.openxmlformats.org/officeDocument/2006/relationships/slide" Target="slide64.xml"/><Relationship Id="rId22" Type="http://schemas.openxmlformats.org/officeDocument/2006/relationships/slide" Target="slide8.xml"/><Relationship Id="rId27" Type="http://schemas.openxmlformats.org/officeDocument/2006/relationships/slide" Target="slide2.xml"/><Relationship Id="rId30" Type="http://schemas.openxmlformats.org/officeDocument/2006/relationships/slide" Target="slide45.xml"/><Relationship Id="rId35" Type="http://schemas.openxmlformats.org/officeDocument/2006/relationships/slide" Target="slide47.xml"/><Relationship Id="rId43" Type="http://schemas.openxmlformats.org/officeDocument/2006/relationships/image" Target="../media/image10.png"/><Relationship Id="rId48" Type="http://schemas.openxmlformats.org/officeDocument/2006/relationships/image" Target="../media/image48.png"/><Relationship Id="rId56" Type="http://schemas.openxmlformats.org/officeDocument/2006/relationships/image" Target="../media/image62.png"/><Relationship Id="rId8" Type="http://schemas.openxmlformats.org/officeDocument/2006/relationships/slide" Target="slide21.xml"/><Relationship Id="rId51" Type="http://schemas.openxmlformats.org/officeDocument/2006/relationships/image" Target="../media/image57.jpeg"/><Relationship Id="rId3" Type="http://schemas.openxmlformats.org/officeDocument/2006/relationships/slideLayout" Target="../slideLayouts/slideLayout2.xml"/><Relationship Id="rId12" Type="http://schemas.openxmlformats.org/officeDocument/2006/relationships/slide" Target="slide39.xml"/><Relationship Id="rId17" Type="http://schemas.microsoft.com/office/2007/relationships/hdphoto" Target="../media/hdphoto16.wdp"/><Relationship Id="rId25" Type="http://schemas.microsoft.com/office/2007/relationships/hdphoto" Target="../media/hdphoto1.wdp"/><Relationship Id="rId33" Type="http://schemas.openxmlformats.org/officeDocument/2006/relationships/image" Target="../media/image6.png"/><Relationship Id="rId38" Type="http://schemas.openxmlformats.org/officeDocument/2006/relationships/image" Target="../media/image8.png"/><Relationship Id="rId46" Type="http://schemas.openxmlformats.org/officeDocument/2006/relationships/slide" Target="slide1.xml"/><Relationship Id="rId59" Type="http://schemas.openxmlformats.org/officeDocument/2006/relationships/image" Target="../media/image12.png"/></Relationships>
</file>

<file path=ppt/slides/_rels/slide79.xml.rels><?xml version="1.0" encoding="UTF-8" standalone="yes"?>
<Relationships xmlns="http://schemas.openxmlformats.org/package/2006/relationships"><Relationship Id="rId13" Type="http://schemas.openxmlformats.org/officeDocument/2006/relationships/slide" Target="slide66.xml"/><Relationship Id="rId18" Type="http://schemas.openxmlformats.org/officeDocument/2006/relationships/slide" Target="slide65.xml"/><Relationship Id="rId26" Type="http://schemas.openxmlformats.org/officeDocument/2006/relationships/hyperlink" Target="mailto:nogbuchi@gmu.edu?subject=Request%20for%20ID%20SME%20Support%20(UX4ID)" TargetMode="External"/><Relationship Id="rId39" Type="http://schemas.openxmlformats.org/officeDocument/2006/relationships/slide" Target="slide48.xml"/><Relationship Id="rId21" Type="http://schemas.openxmlformats.org/officeDocument/2006/relationships/slide" Target="slide6.xml"/><Relationship Id="rId34" Type="http://schemas.microsoft.com/office/2007/relationships/hdphoto" Target="../media/hdphoto2.wdp"/><Relationship Id="rId42" Type="http://schemas.openxmlformats.org/officeDocument/2006/relationships/slide" Target="slide43.xml"/><Relationship Id="rId47" Type="http://schemas.openxmlformats.org/officeDocument/2006/relationships/slide" Target="slide3.xml"/><Relationship Id="rId50" Type="http://schemas.openxmlformats.org/officeDocument/2006/relationships/image" Target="../media/image56.png"/><Relationship Id="rId55" Type="http://schemas.openxmlformats.org/officeDocument/2006/relationships/image" Target="../media/image61.jpeg"/><Relationship Id="rId7" Type="http://schemas.openxmlformats.org/officeDocument/2006/relationships/image" Target="../media/image45.png"/><Relationship Id="rId12" Type="http://schemas.openxmlformats.org/officeDocument/2006/relationships/slide" Target="slide39.xml"/><Relationship Id="rId17" Type="http://schemas.microsoft.com/office/2007/relationships/hdphoto" Target="../media/hdphoto16.wdp"/><Relationship Id="rId25" Type="http://schemas.microsoft.com/office/2007/relationships/hdphoto" Target="../media/hdphoto1.wdp"/><Relationship Id="rId33" Type="http://schemas.openxmlformats.org/officeDocument/2006/relationships/image" Target="../media/image6.png"/><Relationship Id="rId38" Type="http://schemas.openxmlformats.org/officeDocument/2006/relationships/image" Target="../media/image8.png"/><Relationship Id="rId46" Type="http://schemas.openxmlformats.org/officeDocument/2006/relationships/slide" Target="slide1.xml"/><Relationship Id="rId59" Type="http://schemas.openxmlformats.org/officeDocument/2006/relationships/image" Target="../media/image12.png"/><Relationship Id="rId2" Type="http://schemas.openxmlformats.org/officeDocument/2006/relationships/tags" Target="../tags/tag36.xml"/><Relationship Id="rId16" Type="http://schemas.openxmlformats.org/officeDocument/2006/relationships/image" Target="../media/image47.png"/><Relationship Id="rId20" Type="http://schemas.openxmlformats.org/officeDocument/2006/relationships/slide" Target="slide14.xml"/><Relationship Id="rId29" Type="http://schemas.openxmlformats.org/officeDocument/2006/relationships/image" Target="../media/image4.png"/><Relationship Id="rId41" Type="http://schemas.microsoft.com/office/2007/relationships/hdphoto" Target="../media/hdphoto3.wdp"/><Relationship Id="rId54" Type="http://schemas.openxmlformats.org/officeDocument/2006/relationships/image" Target="../media/image60.jpeg"/><Relationship Id="rId1" Type="http://schemas.openxmlformats.org/officeDocument/2006/relationships/tags" Target="../tags/tag35.xml"/><Relationship Id="rId6" Type="http://schemas.openxmlformats.org/officeDocument/2006/relationships/slide" Target="slide16.xml"/><Relationship Id="rId11" Type="http://schemas.openxmlformats.org/officeDocument/2006/relationships/slide" Target="slide36.xml"/><Relationship Id="rId24" Type="http://schemas.openxmlformats.org/officeDocument/2006/relationships/image" Target="../media/image3.png"/><Relationship Id="rId32" Type="http://schemas.openxmlformats.org/officeDocument/2006/relationships/slide" Target="slide46.xml"/><Relationship Id="rId37" Type="http://schemas.openxmlformats.org/officeDocument/2006/relationships/slide" Target="slide49.xml"/><Relationship Id="rId40" Type="http://schemas.openxmlformats.org/officeDocument/2006/relationships/image" Target="../media/image9.png"/><Relationship Id="rId45" Type="http://schemas.openxmlformats.org/officeDocument/2006/relationships/image" Target="../media/image11.png"/><Relationship Id="rId53" Type="http://schemas.openxmlformats.org/officeDocument/2006/relationships/image" Target="../media/image59.jpeg"/><Relationship Id="rId58" Type="http://schemas.openxmlformats.org/officeDocument/2006/relationships/slide" Target="slide51.xml"/><Relationship Id="rId5" Type="http://schemas.openxmlformats.org/officeDocument/2006/relationships/slide" Target="slide55.xml"/><Relationship Id="rId15" Type="http://schemas.openxmlformats.org/officeDocument/2006/relationships/image" Target="../media/image46.png"/><Relationship Id="rId23" Type="http://schemas.openxmlformats.org/officeDocument/2006/relationships/slide" Target="slide5.xml"/><Relationship Id="rId28" Type="http://schemas.openxmlformats.org/officeDocument/2006/relationships/slide" Target="slide44.xml"/><Relationship Id="rId36" Type="http://schemas.openxmlformats.org/officeDocument/2006/relationships/image" Target="../media/image7.png"/><Relationship Id="rId49" Type="http://schemas.openxmlformats.org/officeDocument/2006/relationships/image" Target="../media/image55.png"/><Relationship Id="rId57" Type="http://schemas.openxmlformats.org/officeDocument/2006/relationships/image" Target="../media/image63.jpeg"/><Relationship Id="rId10" Type="http://schemas.openxmlformats.org/officeDocument/2006/relationships/slide" Target="slide31.xml"/><Relationship Id="rId19" Type="http://schemas.openxmlformats.org/officeDocument/2006/relationships/slide" Target="slide10.xml"/><Relationship Id="rId31" Type="http://schemas.openxmlformats.org/officeDocument/2006/relationships/image" Target="../media/image5.png"/><Relationship Id="rId44" Type="http://schemas.openxmlformats.org/officeDocument/2006/relationships/slide" Target="slide50.xml"/><Relationship Id="rId52" Type="http://schemas.openxmlformats.org/officeDocument/2006/relationships/image" Target="../media/image58.jpeg"/><Relationship Id="rId60" Type="http://schemas.openxmlformats.org/officeDocument/2006/relationships/slide" Target="slide80.xml"/><Relationship Id="rId4" Type="http://schemas.openxmlformats.org/officeDocument/2006/relationships/slide" Target="slide52.xml"/><Relationship Id="rId9" Type="http://schemas.openxmlformats.org/officeDocument/2006/relationships/slide" Target="slide26.xml"/><Relationship Id="rId14" Type="http://schemas.openxmlformats.org/officeDocument/2006/relationships/slide" Target="slide64.xml"/><Relationship Id="rId22" Type="http://schemas.openxmlformats.org/officeDocument/2006/relationships/slide" Target="slide8.xml"/><Relationship Id="rId27" Type="http://schemas.openxmlformats.org/officeDocument/2006/relationships/slide" Target="slide2.xml"/><Relationship Id="rId30" Type="http://schemas.openxmlformats.org/officeDocument/2006/relationships/slide" Target="slide45.xml"/><Relationship Id="rId35" Type="http://schemas.openxmlformats.org/officeDocument/2006/relationships/slide" Target="slide47.xml"/><Relationship Id="rId43" Type="http://schemas.openxmlformats.org/officeDocument/2006/relationships/image" Target="../media/image10.png"/><Relationship Id="rId48" Type="http://schemas.openxmlformats.org/officeDocument/2006/relationships/image" Target="../media/image48.png"/><Relationship Id="rId56" Type="http://schemas.openxmlformats.org/officeDocument/2006/relationships/image" Target="../media/image62.png"/><Relationship Id="rId8" Type="http://schemas.openxmlformats.org/officeDocument/2006/relationships/slide" Target="slide21.xml"/><Relationship Id="rId51" Type="http://schemas.openxmlformats.org/officeDocument/2006/relationships/image" Target="../media/image57.jpeg"/><Relationship Id="rId3"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44.xml"/><Relationship Id="rId18" Type="http://schemas.openxmlformats.org/officeDocument/2006/relationships/image" Target="../media/image6.png"/><Relationship Id="rId26" Type="http://schemas.microsoft.com/office/2007/relationships/hdphoto" Target="../media/hdphoto3.wdp"/><Relationship Id="rId39" Type="http://schemas.openxmlformats.org/officeDocument/2006/relationships/slide" Target="slide9.xml"/><Relationship Id="rId3" Type="http://schemas.openxmlformats.org/officeDocument/2006/relationships/slide" Target="slide12.xml"/><Relationship Id="rId21" Type="http://schemas.openxmlformats.org/officeDocument/2006/relationships/image" Target="../media/image7.png"/><Relationship Id="rId34" Type="http://schemas.openxmlformats.org/officeDocument/2006/relationships/slide" Target="slide26.xml"/><Relationship Id="rId42" Type="http://schemas.openxmlformats.org/officeDocument/2006/relationships/slide" Target="slide51.xml"/><Relationship Id="rId7" Type="http://schemas.openxmlformats.org/officeDocument/2006/relationships/slide" Target="slide16.xml"/><Relationship Id="rId12" Type="http://schemas.openxmlformats.org/officeDocument/2006/relationships/slide" Target="slide2.xml"/><Relationship Id="rId17" Type="http://schemas.openxmlformats.org/officeDocument/2006/relationships/slide" Target="slide46.xml"/><Relationship Id="rId25" Type="http://schemas.openxmlformats.org/officeDocument/2006/relationships/image" Target="../media/image9.png"/><Relationship Id="rId33" Type="http://schemas.openxmlformats.org/officeDocument/2006/relationships/slide" Target="slide21.xml"/><Relationship Id="rId38" Type="http://schemas.openxmlformats.org/officeDocument/2006/relationships/slide" Target="slide4.xml"/><Relationship Id="rId2" Type="http://schemas.openxmlformats.org/officeDocument/2006/relationships/slide" Target="slide10.xml"/><Relationship Id="rId16" Type="http://schemas.openxmlformats.org/officeDocument/2006/relationships/image" Target="../media/image5.png"/><Relationship Id="rId20" Type="http://schemas.openxmlformats.org/officeDocument/2006/relationships/slide" Target="slide47.xml"/><Relationship Id="rId29" Type="http://schemas.openxmlformats.org/officeDocument/2006/relationships/slide" Target="slide50.xml"/><Relationship Id="rId41" Type="http://schemas.microsoft.com/office/2007/relationships/hdphoto" Target="../media/hdphoto4.wdp"/><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hyperlink" Target="mailto:nogbuchi@gmu.edu?subject=Request%20for%20ID%20SME%20Support%20(UX4ID)" TargetMode="External"/><Relationship Id="rId24" Type="http://schemas.openxmlformats.org/officeDocument/2006/relationships/slide" Target="slide48.xml"/><Relationship Id="rId32" Type="http://schemas.openxmlformats.org/officeDocument/2006/relationships/slide" Target="slide1.xml"/><Relationship Id="rId37" Type="http://schemas.openxmlformats.org/officeDocument/2006/relationships/slide" Target="slide39.xml"/><Relationship Id="rId40" Type="http://schemas.openxmlformats.org/officeDocument/2006/relationships/image" Target="../media/image13.png"/><Relationship Id="rId45" Type="http://schemas.openxmlformats.org/officeDocument/2006/relationships/slide" Target="slide55.xml"/><Relationship Id="rId5" Type="http://schemas.openxmlformats.org/officeDocument/2006/relationships/slide" Target="slide6.xml"/><Relationship Id="rId15" Type="http://schemas.openxmlformats.org/officeDocument/2006/relationships/slide" Target="slide45.xml"/><Relationship Id="rId23" Type="http://schemas.openxmlformats.org/officeDocument/2006/relationships/image" Target="../media/image8.png"/><Relationship Id="rId28" Type="http://schemas.openxmlformats.org/officeDocument/2006/relationships/image" Target="../media/image10.png"/><Relationship Id="rId36" Type="http://schemas.openxmlformats.org/officeDocument/2006/relationships/slide" Target="slide36.xml"/><Relationship Id="rId10" Type="http://schemas.microsoft.com/office/2007/relationships/hdphoto" Target="../media/hdphoto1.wdp"/><Relationship Id="rId19" Type="http://schemas.microsoft.com/office/2007/relationships/hdphoto" Target="../media/hdphoto2.wdp"/><Relationship Id="rId31" Type="http://schemas.openxmlformats.org/officeDocument/2006/relationships/slide" Target="slide3.xml"/><Relationship Id="rId44" Type="http://schemas.openxmlformats.org/officeDocument/2006/relationships/slide" Target="slide52.xml"/><Relationship Id="rId4" Type="http://schemas.openxmlformats.org/officeDocument/2006/relationships/slide" Target="slide14.xml"/><Relationship Id="rId9" Type="http://schemas.openxmlformats.org/officeDocument/2006/relationships/image" Target="../media/image3.png"/><Relationship Id="rId14" Type="http://schemas.openxmlformats.org/officeDocument/2006/relationships/image" Target="../media/image4.png"/><Relationship Id="rId22" Type="http://schemas.openxmlformats.org/officeDocument/2006/relationships/slide" Target="slide49.xml"/><Relationship Id="rId27" Type="http://schemas.openxmlformats.org/officeDocument/2006/relationships/slide" Target="slide43.xml"/><Relationship Id="rId30" Type="http://schemas.openxmlformats.org/officeDocument/2006/relationships/image" Target="../media/image11.png"/><Relationship Id="rId35" Type="http://schemas.openxmlformats.org/officeDocument/2006/relationships/slide" Target="slide31.xml"/><Relationship Id="rId43" Type="http://schemas.openxmlformats.org/officeDocument/2006/relationships/image" Target="../media/image12.png"/></Relationships>
</file>

<file path=ppt/slides/_rels/slide80.xml.rels><?xml version="1.0" encoding="UTF-8" standalone="yes"?>
<Relationships xmlns="http://schemas.openxmlformats.org/package/2006/relationships"><Relationship Id="rId13" Type="http://schemas.openxmlformats.org/officeDocument/2006/relationships/slide" Target="slide66.xml"/><Relationship Id="rId18" Type="http://schemas.openxmlformats.org/officeDocument/2006/relationships/slide" Target="slide65.xml"/><Relationship Id="rId26" Type="http://schemas.openxmlformats.org/officeDocument/2006/relationships/hyperlink" Target="mailto:nogbuchi@gmu.edu?subject=Request%20for%20ID%20SME%20Support%20(UX4ID)" TargetMode="External"/><Relationship Id="rId39" Type="http://schemas.openxmlformats.org/officeDocument/2006/relationships/slide" Target="slide48.xml"/><Relationship Id="rId3" Type="http://schemas.openxmlformats.org/officeDocument/2006/relationships/slideLayout" Target="../slideLayouts/slideLayout2.xml"/><Relationship Id="rId21" Type="http://schemas.openxmlformats.org/officeDocument/2006/relationships/slide" Target="slide6.xml"/><Relationship Id="rId34" Type="http://schemas.microsoft.com/office/2007/relationships/hdphoto" Target="../media/hdphoto2.wdp"/><Relationship Id="rId42" Type="http://schemas.openxmlformats.org/officeDocument/2006/relationships/slide" Target="slide43.xml"/><Relationship Id="rId47" Type="http://schemas.openxmlformats.org/officeDocument/2006/relationships/slide" Target="slide3.xml"/><Relationship Id="rId50" Type="http://schemas.openxmlformats.org/officeDocument/2006/relationships/hyperlink" Target="mailto:b.tremble@companyx.com" TargetMode="External"/><Relationship Id="rId7" Type="http://schemas.openxmlformats.org/officeDocument/2006/relationships/image" Target="../media/image45.png"/><Relationship Id="rId12" Type="http://schemas.openxmlformats.org/officeDocument/2006/relationships/slide" Target="slide39.xml"/><Relationship Id="rId17" Type="http://schemas.microsoft.com/office/2007/relationships/hdphoto" Target="../media/hdphoto16.wdp"/><Relationship Id="rId25" Type="http://schemas.microsoft.com/office/2007/relationships/hdphoto" Target="../media/hdphoto1.wdp"/><Relationship Id="rId33" Type="http://schemas.openxmlformats.org/officeDocument/2006/relationships/image" Target="../media/image6.png"/><Relationship Id="rId38" Type="http://schemas.openxmlformats.org/officeDocument/2006/relationships/image" Target="../media/image8.png"/><Relationship Id="rId46" Type="http://schemas.openxmlformats.org/officeDocument/2006/relationships/slide" Target="slide1.xml"/><Relationship Id="rId2" Type="http://schemas.openxmlformats.org/officeDocument/2006/relationships/tags" Target="../tags/tag38.xml"/><Relationship Id="rId16" Type="http://schemas.openxmlformats.org/officeDocument/2006/relationships/image" Target="../media/image47.png"/><Relationship Id="rId20" Type="http://schemas.openxmlformats.org/officeDocument/2006/relationships/slide" Target="slide14.xml"/><Relationship Id="rId29" Type="http://schemas.openxmlformats.org/officeDocument/2006/relationships/image" Target="../media/image4.png"/><Relationship Id="rId41" Type="http://schemas.microsoft.com/office/2007/relationships/hdphoto" Target="../media/hdphoto3.wdp"/><Relationship Id="rId54" Type="http://schemas.openxmlformats.org/officeDocument/2006/relationships/slide" Target="slide82.xml"/><Relationship Id="rId1" Type="http://schemas.openxmlformats.org/officeDocument/2006/relationships/tags" Target="../tags/tag37.xml"/><Relationship Id="rId6" Type="http://schemas.openxmlformats.org/officeDocument/2006/relationships/slide" Target="slide16.xml"/><Relationship Id="rId11" Type="http://schemas.openxmlformats.org/officeDocument/2006/relationships/slide" Target="slide36.xml"/><Relationship Id="rId24" Type="http://schemas.openxmlformats.org/officeDocument/2006/relationships/image" Target="../media/image3.png"/><Relationship Id="rId32" Type="http://schemas.openxmlformats.org/officeDocument/2006/relationships/slide" Target="slide46.xml"/><Relationship Id="rId37" Type="http://schemas.openxmlformats.org/officeDocument/2006/relationships/slide" Target="slide49.xml"/><Relationship Id="rId40" Type="http://schemas.openxmlformats.org/officeDocument/2006/relationships/image" Target="../media/image9.png"/><Relationship Id="rId45" Type="http://schemas.openxmlformats.org/officeDocument/2006/relationships/image" Target="../media/image11.png"/><Relationship Id="rId53" Type="http://schemas.openxmlformats.org/officeDocument/2006/relationships/slide" Target="slide80.xml"/><Relationship Id="rId5" Type="http://schemas.openxmlformats.org/officeDocument/2006/relationships/slide" Target="slide55.xml"/><Relationship Id="rId15" Type="http://schemas.openxmlformats.org/officeDocument/2006/relationships/image" Target="../media/image46.png"/><Relationship Id="rId23" Type="http://schemas.openxmlformats.org/officeDocument/2006/relationships/slide" Target="slide5.xml"/><Relationship Id="rId28" Type="http://schemas.openxmlformats.org/officeDocument/2006/relationships/slide" Target="slide44.xml"/><Relationship Id="rId36" Type="http://schemas.openxmlformats.org/officeDocument/2006/relationships/image" Target="../media/image7.png"/><Relationship Id="rId49" Type="http://schemas.openxmlformats.org/officeDocument/2006/relationships/image" Target="../media/image53.png"/><Relationship Id="rId10" Type="http://schemas.openxmlformats.org/officeDocument/2006/relationships/slide" Target="slide31.xml"/><Relationship Id="rId19" Type="http://schemas.openxmlformats.org/officeDocument/2006/relationships/slide" Target="slide10.xml"/><Relationship Id="rId31" Type="http://schemas.openxmlformats.org/officeDocument/2006/relationships/image" Target="../media/image5.png"/><Relationship Id="rId44" Type="http://schemas.openxmlformats.org/officeDocument/2006/relationships/slide" Target="slide50.xml"/><Relationship Id="rId52" Type="http://schemas.openxmlformats.org/officeDocument/2006/relationships/image" Target="../media/image12.png"/><Relationship Id="rId4" Type="http://schemas.openxmlformats.org/officeDocument/2006/relationships/slide" Target="slide52.xml"/><Relationship Id="rId9" Type="http://schemas.openxmlformats.org/officeDocument/2006/relationships/slide" Target="slide26.xml"/><Relationship Id="rId14" Type="http://schemas.openxmlformats.org/officeDocument/2006/relationships/slide" Target="slide64.xml"/><Relationship Id="rId22" Type="http://schemas.openxmlformats.org/officeDocument/2006/relationships/slide" Target="slide8.xml"/><Relationship Id="rId27" Type="http://schemas.openxmlformats.org/officeDocument/2006/relationships/slide" Target="slide2.xml"/><Relationship Id="rId30" Type="http://schemas.openxmlformats.org/officeDocument/2006/relationships/slide" Target="slide45.xml"/><Relationship Id="rId35" Type="http://schemas.openxmlformats.org/officeDocument/2006/relationships/slide" Target="slide47.xml"/><Relationship Id="rId43" Type="http://schemas.openxmlformats.org/officeDocument/2006/relationships/image" Target="../media/image10.png"/><Relationship Id="rId48" Type="http://schemas.openxmlformats.org/officeDocument/2006/relationships/image" Target="../media/image48.png"/><Relationship Id="rId8" Type="http://schemas.openxmlformats.org/officeDocument/2006/relationships/slide" Target="slide21.xml"/><Relationship Id="rId51" Type="http://schemas.openxmlformats.org/officeDocument/2006/relationships/slide" Target="slide51.xml"/></Relationships>
</file>

<file path=ppt/slides/_rels/slide81.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slide" Target="slide14.xml"/><Relationship Id="rId26" Type="http://schemas.openxmlformats.org/officeDocument/2006/relationships/slide" Target="slide44.xml"/><Relationship Id="rId39" Type="http://schemas.microsoft.com/office/2007/relationships/hdphoto" Target="../media/hdphoto3.wdp"/><Relationship Id="rId3" Type="http://schemas.openxmlformats.org/officeDocument/2006/relationships/slideLayout" Target="../slideLayouts/slideLayout2.xml"/><Relationship Id="rId21" Type="http://schemas.openxmlformats.org/officeDocument/2006/relationships/slide" Target="slide5.xml"/><Relationship Id="rId34" Type="http://schemas.openxmlformats.org/officeDocument/2006/relationships/image" Target="../media/image7.png"/><Relationship Id="rId42" Type="http://schemas.openxmlformats.org/officeDocument/2006/relationships/slide" Target="slide50.xml"/><Relationship Id="rId47" Type="http://schemas.openxmlformats.org/officeDocument/2006/relationships/image" Target="../media/image53.png"/><Relationship Id="rId50" Type="http://schemas.openxmlformats.org/officeDocument/2006/relationships/image" Target="../media/image12.png"/><Relationship Id="rId7" Type="http://schemas.openxmlformats.org/officeDocument/2006/relationships/slide" Target="slide26.xml"/><Relationship Id="rId12" Type="http://schemas.openxmlformats.org/officeDocument/2006/relationships/slide" Target="slide64.xml"/><Relationship Id="rId17" Type="http://schemas.openxmlformats.org/officeDocument/2006/relationships/slide" Target="slide10.xml"/><Relationship Id="rId25" Type="http://schemas.openxmlformats.org/officeDocument/2006/relationships/slide" Target="slide2.xml"/><Relationship Id="rId33" Type="http://schemas.openxmlformats.org/officeDocument/2006/relationships/slide" Target="slide47.xml"/><Relationship Id="rId38" Type="http://schemas.openxmlformats.org/officeDocument/2006/relationships/image" Target="../media/image9.png"/><Relationship Id="rId46" Type="http://schemas.openxmlformats.org/officeDocument/2006/relationships/image" Target="../media/image48.png"/><Relationship Id="rId2" Type="http://schemas.openxmlformats.org/officeDocument/2006/relationships/tags" Target="../tags/tag40.xml"/><Relationship Id="rId16" Type="http://schemas.openxmlformats.org/officeDocument/2006/relationships/slide" Target="slide65.xml"/><Relationship Id="rId20" Type="http://schemas.openxmlformats.org/officeDocument/2006/relationships/slide" Target="slide8.xml"/><Relationship Id="rId29" Type="http://schemas.openxmlformats.org/officeDocument/2006/relationships/image" Target="../media/image5.png"/><Relationship Id="rId41" Type="http://schemas.openxmlformats.org/officeDocument/2006/relationships/image" Target="../media/image10.png"/><Relationship Id="rId1" Type="http://schemas.openxmlformats.org/officeDocument/2006/relationships/tags" Target="../tags/tag39.xml"/><Relationship Id="rId6" Type="http://schemas.openxmlformats.org/officeDocument/2006/relationships/slide" Target="slide21.xml"/><Relationship Id="rId11" Type="http://schemas.openxmlformats.org/officeDocument/2006/relationships/slide" Target="slide66.xml"/><Relationship Id="rId24" Type="http://schemas.openxmlformats.org/officeDocument/2006/relationships/hyperlink" Target="mailto:nogbuchi@gmu.edu?subject=Request%20for%20ID%20SME%20Support%20(UX4ID)" TargetMode="External"/><Relationship Id="rId32" Type="http://schemas.microsoft.com/office/2007/relationships/hdphoto" Target="../media/hdphoto2.wdp"/><Relationship Id="rId37" Type="http://schemas.openxmlformats.org/officeDocument/2006/relationships/slide" Target="slide48.xml"/><Relationship Id="rId40" Type="http://schemas.openxmlformats.org/officeDocument/2006/relationships/slide" Target="slide43.xml"/><Relationship Id="rId45" Type="http://schemas.openxmlformats.org/officeDocument/2006/relationships/slide" Target="slide3.xml"/><Relationship Id="rId5" Type="http://schemas.openxmlformats.org/officeDocument/2006/relationships/image" Target="../media/image45.png"/><Relationship Id="rId15" Type="http://schemas.microsoft.com/office/2007/relationships/hdphoto" Target="../media/hdphoto16.wdp"/><Relationship Id="rId23" Type="http://schemas.microsoft.com/office/2007/relationships/hdphoto" Target="../media/hdphoto1.wdp"/><Relationship Id="rId28" Type="http://schemas.openxmlformats.org/officeDocument/2006/relationships/slide" Target="slide45.xml"/><Relationship Id="rId36" Type="http://schemas.openxmlformats.org/officeDocument/2006/relationships/image" Target="../media/image8.png"/><Relationship Id="rId49" Type="http://schemas.openxmlformats.org/officeDocument/2006/relationships/slide" Target="slide51.xml"/><Relationship Id="rId10" Type="http://schemas.openxmlformats.org/officeDocument/2006/relationships/slide" Target="slide39.xml"/><Relationship Id="rId19" Type="http://schemas.openxmlformats.org/officeDocument/2006/relationships/slide" Target="slide6.xml"/><Relationship Id="rId31" Type="http://schemas.openxmlformats.org/officeDocument/2006/relationships/image" Target="../media/image6.png"/><Relationship Id="rId44" Type="http://schemas.openxmlformats.org/officeDocument/2006/relationships/slide" Target="slide1.xml"/><Relationship Id="rId52" Type="http://schemas.openxmlformats.org/officeDocument/2006/relationships/slide" Target="slide82.xml"/><Relationship Id="rId4" Type="http://schemas.openxmlformats.org/officeDocument/2006/relationships/slide" Target="slide16.xml"/><Relationship Id="rId9" Type="http://schemas.openxmlformats.org/officeDocument/2006/relationships/slide" Target="slide36.xml"/><Relationship Id="rId14" Type="http://schemas.openxmlformats.org/officeDocument/2006/relationships/image" Target="../media/image47.png"/><Relationship Id="rId22" Type="http://schemas.openxmlformats.org/officeDocument/2006/relationships/image" Target="../media/image3.png"/><Relationship Id="rId27" Type="http://schemas.openxmlformats.org/officeDocument/2006/relationships/image" Target="../media/image4.png"/><Relationship Id="rId30" Type="http://schemas.openxmlformats.org/officeDocument/2006/relationships/slide" Target="slide46.xml"/><Relationship Id="rId35" Type="http://schemas.openxmlformats.org/officeDocument/2006/relationships/slide" Target="slide49.xml"/><Relationship Id="rId43" Type="http://schemas.openxmlformats.org/officeDocument/2006/relationships/image" Target="../media/image11.png"/><Relationship Id="rId48" Type="http://schemas.openxmlformats.org/officeDocument/2006/relationships/hyperlink" Target="mailto:b.tremble@companyx.com" TargetMode="External"/><Relationship Id="rId8" Type="http://schemas.openxmlformats.org/officeDocument/2006/relationships/slide" Target="slide31.xml"/><Relationship Id="rId51" Type="http://schemas.openxmlformats.org/officeDocument/2006/relationships/slide" Target="slide80.xml"/></Relationships>
</file>

<file path=ppt/slides/_rels/slide82.xml.rels><?xml version="1.0" encoding="UTF-8" standalone="yes"?>
<Relationships xmlns="http://schemas.openxmlformats.org/package/2006/relationships"><Relationship Id="rId13" Type="http://schemas.openxmlformats.org/officeDocument/2006/relationships/slide" Target="slide66.xml"/><Relationship Id="rId18" Type="http://schemas.openxmlformats.org/officeDocument/2006/relationships/slide" Target="slide65.xml"/><Relationship Id="rId26" Type="http://schemas.openxmlformats.org/officeDocument/2006/relationships/hyperlink" Target="mailto:nogbuchi@gmu.edu?subject=Request%20for%20ID%20SME%20Support%20(UX4ID)" TargetMode="External"/><Relationship Id="rId39" Type="http://schemas.openxmlformats.org/officeDocument/2006/relationships/slide" Target="slide48.xml"/><Relationship Id="rId3" Type="http://schemas.openxmlformats.org/officeDocument/2006/relationships/slideLayout" Target="../slideLayouts/slideLayout2.xml"/><Relationship Id="rId21" Type="http://schemas.openxmlformats.org/officeDocument/2006/relationships/slide" Target="slide6.xml"/><Relationship Id="rId34" Type="http://schemas.microsoft.com/office/2007/relationships/hdphoto" Target="../media/hdphoto2.wdp"/><Relationship Id="rId42" Type="http://schemas.openxmlformats.org/officeDocument/2006/relationships/slide" Target="slide43.xml"/><Relationship Id="rId47" Type="http://schemas.openxmlformats.org/officeDocument/2006/relationships/slide" Target="slide3.xml"/><Relationship Id="rId50" Type="http://schemas.openxmlformats.org/officeDocument/2006/relationships/hyperlink" Target="mailto:b.tremble@companyx.com" TargetMode="External"/><Relationship Id="rId7" Type="http://schemas.openxmlformats.org/officeDocument/2006/relationships/image" Target="../media/image45.png"/><Relationship Id="rId12" Type="http://schemas.openxmlformats.org/officeDocument/2006/relationships/slide" Target="slide39.xml"/><Relationship Id="rId17" Type="http://schemas.microsoft.com/office/2007/relationships/hdphoto" Target="../media/hdphoto16.wdp"/><Relationship Id="rId25" Type="http://schemas.microsoft.com/office/2007/relationships/hdphoto" Target="../media/hdphoto1.wdp"/><Relationship Id="rId33" Type="http://schemas.openxmlformats.org/officeDocument/2006/relationships/image" Target="../media/image6.png"/><Relationship Id="rId38" Type="http://schemas.openxmlformats.org/officeDocument/2006/relationships/image" Target="../media/image8.png"/><Relationship Id="rId46" Type="http://schemas.openxmlformats.org/officeDocument/2006/relationships/slide" Target="slide1.xml"/><Relationship Id="rId2" Type="http://schemas.openxmlformats.org/officeDocument/2006/relationships/tags" Target="../tags/tag42.xml"/><Relationship Id="rId16" Type="http://schemas.openxmlformats.org/officeDocument/2006/relationships/image" Target="../media/image47.png"/><Relationship Id="rId20" Type="http://schemas.openxmlformats.org/officeDocument/2006/relationships/slide" Target="slide14.xml"/><Relationship Id="rId29" Type="http://schemas.openxmlformats.org/officeDocument/2006/relationships/image" Target="../media/image4.png"/><Relationship Id="rId41" Type="http://schemas.microsoft.com/office/2007/relationships/hdphoto" Target="../media/hdphoto3.wdp"/><Relationship Id="rId1" Type="http://schemas.openxmlformats.org/officeDocument/2006/relationships/tags" Target="../tags/tag41.xml"/><Relationship Id="rId6" Type="http://schemas.openxmlformats.org/officeDocument/2006/relationships/slide" Target="slide16.xml"/><Relationship Id="rId11" Type="http://schemas.openxmlformats.org/officeDocument/2006/relationships/slide" Target="slide36.xml"/><Relationship Id="rId24" Type="http://schemas.openxmlformats.org/officeDocument/2006/relationships/image" Target="../media/image3.png"/><Relationship Id="rId32" Type="http://schemas.openxmlformats.org/officeDocument/2006/relationships/slide" Target="slide46.xml"/><Relationship Id="rId37" Type="http://schemas.openxmlformats.org/officeDocument/2006/relationships/slide" Target="slide49.xml"/><Relationship Id="rId40" Type="http://schemas.openxmlformats.org/officeDocument/2006/relationships/image" Target="../media/image9.png"/><Relationship Id="rId45" Type="http://schemas.openxmlformats.org/officeDocument/2006/relationships/image" Target="../media/image11.png"/><Relationship Id="rId5" Type="http://schemas.openxmlformats.org/officeDocument/2006/relationships/slide" Target="slide55.xml"/><Relationship Id="rId15" Type="http://schemas.openxmlformats.org/officeDocument/2006/relationships/image" Target="../media/image46.png"/><Relationship Id="rId23" Type="http://schemas.openxmlformats.org/officeDocument/2006/relationships/slide" Target="slide5.xml"/><Relationship Id="rId28" Type="http://schemas.openxmlformats.org/officeDocument/2006/relationships/slide" Target="slide44.xml"/><Relationship Id="rId36" Type="http://schemas.openxmlformats.org/officeDocument/2006/relationships/image" Target="../media/image7.png"/><Relationship Id="rId49" Type="http://schemas.openxmlformats.org/officeDocument/2006/relationships/image" Target="../media/image53.png"/><Relationship Id="rId10" Type="http://schemas.openxmlformats.org/officeDocument/2006/relationships/slide" Target="slide31.xml"/><Relationship Id="rId19" Type="http://schemas.openxmlformats.org/officeDocument/2006/relationships/slide" Target="slide10.xml"/><Relationship Id="rId31" Type="http://schemas.openxmlformats.org/officeDocument/2006/relationships/image" Target="../media/image5.png"/><Relationship Id="rId44" Type="http://schemas.openxmlformats.org/officeDocument/2006/relationships/slide" Target="slide50.xml"/><Relationship Id="rId52" Type="http://schemas.openxmlformats.org/officeDocument/2006/relationships/image" Target="../media/image12.png"/><Relationship Id="rId4" Type="http://schemas.openxmlformats.org/officeDocument/2006/relationships/slide" Target="slide52.xml"/><Relationship Id="rId9" Type="http://schemas.openxmlformats.org/officeDocument/2006/relationships/slide" Target="slide26.xml"/><Relationship Id="rId14" Type="http://schemas.openxmlformats.org/officeDocument/2006/relationships/slide" Target="slide64.xml"/><Relationship Id="rId22" Type="http://schemas.openxmlformats.org/officeDocument/2006/relationships/slide" Target="slide8.xml"/><Relationship Id="rId27" Type="http://schemas.openxmlformats.org/officeDocument/2006/relationships/slide" Target="slide2.xml"/><Relationship Id="rId30" Type="http://schemas.openxmlformats.org/officeDocument/2006/relationships/slide" Target="slide45.xml"/><Relationship Id="rId35" Type="http://schemas.openxmlformats.org/officeDocument/2006/relationships/slide" Target="slide47.xml"/><Relationship Id="rId43" Type="http://schemas.openxmlformats.org/officeDocument/2006/relationships/image" Target="../media/image10.png"/><Relationship Id="rId48" Type="http://schemas.openxmlformats.org/officeDocument/2006/relationships/image" Target="../media/image48.png"/><Relationship Id="rId8" Type="http://schemas.openxmlformats.org/officeDocument/2006/relationships/slide" Target="slide21.xml"/><Relationship Id="rId51" Type="http://schemas.openxmlformats.org/officeDocument/2006/relationships/slide" Target="slide51.xml"/></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44.xml"/><Relationship Id="rId18" Type="http://schemas.openxmlformats.org/officeDocument/2006/relationships/image" Target="../media/image6.png"/><Relationship Id="rId26" Type="http://schemas.microsoft.com/office/2007/relationships/hdphoto" Target="../media/hdphoto3.wdp"/><Relationship Id="rId39" Type="http://schemas.microsoft.com/office/2007/relationships/hdphoto" Target="../media/hdphoto4.wdp"/><Relationship Id="rId3" Type="http://schemas.openxmlformats.org/officeDocument/2006/relationships/slide" Target="slide12.xml"/><Relationship Id="rId21" Type="http://schemas.openxmlformats.org/officeDocument/2006/relationships/image" Target="../media/image7.png"/><Relationship Id="rId34" Type="http://schemas.openxmlformats.org/officeDocument/2006/relationships/slide" Target="slide26.xml"/><Relationship Id="rId42" Type="http://schemas.openxmlformats.org/officeDocument/2006/relationships/slide" Target="slide52.xml"/><Relationship Id="rId7" Type="http://schemas.openxmlformats.org/officeDocument/2006/relationships/slide" Target="slide16.xml"/><Relationship Id="rId12" Type="http://schemas.openxmlformats.org/officeDocument/2006/relationships/slide" Target="slide2.xml"/><Relationship Id="rId17" Type="http://schemas.openxmlformats.org/officeDocument/2006/relationships/slide" Target="slide46.xml"/><Relationship Id="rId25" Type="http://schemas.openxmlformats.org/officeDocument/2006/relationships/image" Target="../media/image9.png"/><Relationship Id="rId33" Type="http://schemas.openxmlformats.org/officeDocument/2006/relationships/slide" Target="slide21.xml"/><Relationship Id="rId38" Type="http://schemas.openxmlformats.org/officeDocument/2006/relationships/image" Target="../media/image13.png"/><Relationship Id="rId2" Type="http://schemas.openxmlformats.org/officeDocument/2006/relationships/slide" Target="slide10.xml"/><Relationship Id="rId16" Type="http://schemas.openxmlformats.org/officeDocument/2006/relationships/image" Target="../media/image5.png"/><Relationship Id="rId20" Type="http://schemas.openxmlformats.org/officeDocument/2006/relationships/slide" Target="slide47.xml"/><Relationship Id="rId29" Type="http://schemas.openxmlformats.org/officeDocument/2006/relationships/slide" Target="slide50.xml"/><Relationship Id="rId41"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hyperlink" Target="mailto:nogbuchi@gmu.edu?subject=Request%20for%20ID%20SME%20Support%20(UX4ID)" TargetMode="External"/><Relationship Id="rId24" Type="http://schemas.openxmlformats.org/officeDocument/2006/relationships/slide" Target="slide48.xml"/><Relationship Id="rId32" Type="http://schemas.openxmlformats.org/officeDocument/2006/relationships/slide" Target="slide1.xml"/><Relationship Id="rId37" Type="http://schemas.openxmlformats.org/officeDocument/2006/relationships/slide" Target="slide39.xml"/><Relationship Id="rId40" Type="http://schemas.openxmlformats.org/officeDocument/2006/relationships/slide" Target="slide51.xml"/><Relationship Id="rId5" Type="http://schemas.openxmlformats.org/officeDocument/2006/relationships/slide" Target="slide6.xml"/><Relationship Id="rId15" Type="http://schemas.openxmlformats.org/officeDocument/2006/relationships/slide" Target="slide45.xml"/><Relationship Id="rId23" Type="http://schemas.openxmlformats.org/officeDocument/2006/relationships/image" Target="../media/image8.png"/><Relationship Id="rId28" Type="http://schemas.openxmlformats.org/officeDocument/2006/relationships/image" Target="../media/image10.png"/><Relationship Id="rId36" Type="http://schemas.openxmlformats.org/officeDocument/2006/relationships/slide" Target="slide36.xml"/><Relationship Id="rId10" Type="http://schemas.microsoft.com/office/2007/relationships/hdphoto" Target="../media/hdphoto1.wdp"/><Relationship Id="rId19" Type="http://schemas.microsoft.com/office/2007/relationships/hdphoto" Target="../media/hdphoto2.wdp"/><Relationship Id="rId31" Type="http://schemas.openxmlformats.org/officeDocument/2006/relationships/slide" Target="slide3.xml"/><Relationship Id="rId4" Type="http://schemas.openxmlformats.org/officeDocument/2006/relationships/slide" Target="slide14.xml"/><Relationship Id="rId9" Type="http://schemas.openxmlformats.org/officeDocument/2006/relationships/image" Target="../media/image3.png"/><Relationship Id="rId14" Type="http://schemas.openxmlformats.org/officeDocument/2006/relationships/image" Target="../media/image4.png"/><Relationship Id="rId22" Type="http://schemas.openxmlformats.org/officeDocument/2006/relationships/slide" Target="slide49.xml"/><Relationship Id="rId27" Type="http://schemas.openxmlformats.org/officeDocument/2006/relationships/slide" Target="slide43.xml"/><Relationship Id="rId30" Type="http://schemas.openxmlformats.org/officeDocument/2006/relationships/image" Target="../media/image11.png"/><Relationship Id="rId35" Type="http://schemas.openxmlformats.org/officeDocument/2006/relationships/slide" Target="slide31.xml"/><Relationship Id="rId43" Type="http://schemas.openxmlformats.org/officeDocument/2006/relationships/slide" Target="slide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Enter UX4ID</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2"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4"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5"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6"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39" name="Oval 38"/>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57" name="Oval 56"/>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58" name="Oval 57"/>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59" name="Oval 58"/>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60" name="Rectangle 59">
            <a:hlinkClick r:id="rId7" action="ppaction://hlinksldjump"/>
          </p:cNvPr>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ound Diagonal Corner Rectangle 7"/>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17" name="TextBox 16">
            <a:hlinkClick r:id="rId8" action="ppaction://hlinksldjump"/>
          </p:cNvPr>
          <p:cNvSpPr txBox="1"/>
          <p:nvPr/>
        </p:nvSpPr>
        <p:spPr>
          <a:xfrm>
            <a:off x="0" y="955344"/>
            <a:ext cx="1581912" cy="307777"/>
          </a:xfrm>
          <a:prstGeom prst="rect">
            <a:avLst/>
          </a:prstGeom>
          <a:noFill/>
          <a:ln>
            <a:solidFill>
              <a:schemeClr val="tx1">
                <a:lumMod val="95000"/>
                <a:lumOff val="5000"/>
              </a:schemeClr>
            </a:solidFill>
          </a:ln>
          <a:effectLst>
            <a:glow rad="63500">
              <a:schemeClr val="accent1">
                <a:satMod val="175000"/>
                <a:alpha val="40000"/>
              </a:schemeClr>
            </a:glow>
          </a:effectLst>
        </p:spPr>
        <p:txBody>
          <a:bodyPr wrap="square" rtlCol="0">
            <a:spAutoFit/>
          </a:bodyPr>
          <a:lstStyle/>
          <a:p>
            <a:r>
              <a:rPr lang="en-US" sz="1400" dirty="0" smtClean="0">
                <a:solidFill>
                  <a:schemeClr val="accent5">
                    <a:lumMod val="50000"/>
                  </a:schemeClr>
                </a:solidFill>
                <a:effectLst>
                  <a:outerShdw blurRad="38100" dist="38100" dir="2700000" algn="tl">
                    <a:srgbClr val="000000">
                      <a:alpha val="43137"/>
                    </a:srgbClr>
                  </a:outerShdw>
                </a:effectLst>
              </a:rPr>
              <a:t>Create New Project</a:t>
            </a:r>
            <a:endParaRPr lang="en-US" sz="1400" dirty="0">
              <a:solidFill>
                <a:schemeClr val="accent5">
                  <a:lumMod val="50000"/>
                </a:schemeClr>
              </a:solidFill>
              <a:effectLst>
                <a:outerShdw blurRad="38100" dist="38100" dir="2700000" algn="tl">
                  <a:srgbClr val="000000">
                    <a:alpha val="43137"/>
                  </a:srgbClr>
                </a:outerShdw>
              </a:effectLst>
            </a:endParaRPr>
          </a:p>
        </p:txBody>
      </p:sp>
      <p:cxnSp>
        <p:nvCxnSpPr>
          <p:cNvPr id="13" name="Straight Arrow Connector 12"/>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a:hlinkClick r:id="rId9" action="ppaction://hlinksldjump"/>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2"/>
              </a:rPr>
              <a:t>Help!</a:t>
            </a:r>
            <a:endParaRPr lang="en-US" sz="1600" dirty="0"/>
          </a:p>
        </p:txBody>
      </p:sp>
      <p:sp>
        <p:nvSpPr>
          <p:cNvPr id="67" name="Rectangle 66">
            <a:hlinkClick r:id="rId7"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Connector 67"/>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9" name="Picture 14" descr="C:\Users\jsauvageau\Desktop\4.png">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0" name="Picture 17" descr="C:\Users\jsauvageau\Desktop\3.png">
            <a:hlinkClick r:id="rId15" action="ppaction://hlinksldjump"/>
          </p:cNvPr>
          <p:cNvPicPr>
            <a:picLocks noChangeAspect="1" noChangeArrowheads="1"/>
          </p:cNvPicPr>
          <p:nvPr/>
        </p:nvPicPr>
        <p:blipFill>
          <a:blip r:embed="rId16"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1" name="Picture 24" descr="C:\Users\jsauvageau\Desktop\3.png">
            <a:hlinkClick r:id="rId17" action="ppaction://hlinksldjump"/>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2" name="Picture 28" descr="C:\Users\jsauvageau\Desktop\1.png">
            <a:hlinkClick r:id="rId20" action="ppaction://hlinksldjump"/>
          </p:cNvPr>
          <p:cNvPicPr>
            <a:picLocks noChangeAspect="1" noChangeArrowheads="1"/>
          </p:cNvPicPr>
          <p:nvPr/>
        </p:nvPicPr>
        <p:blipFill>
          <a:blip r:embed="rId21"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3" name="Picture 9" descr="\\Cagmasrv1\sso$\Gestion_Deloitte\Global_Brand\- Templates\Icons\Iconography Deloitte\Icon_Envelope_Blue.png">
            <a:hlinkClick r:id="rId22" action="ppaction://hlinksldjump"/>
          </p:cNvPr>
          <p:cNvPicPr>
            <a:picLocks noChangeAspect="1" noChangeArrowheads="1"/>
          </p:cNvPicPr>
          <p:nvPr/>
        </p:nvPicPr>
        <p:blipFill>
          <a:blip r:embed="rId2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4" name="Picture 18" descr="C:\Users\jsauvageau\Desktop\3.png">
            <a:hlinkClick r:id="rId24" action="ppaction://hlinksldjump"/>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5" name="Picture 7" descr="\\Cagmasrv1\sso$\Gestion_Deloitte\Global_Brand\- Templates\Icons\Iconography Deloitte\Icon_Cog_Blue.png">
            <a:hlinkClick r:id="rId27" action="ppaction://hlinksldjump"/>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1" name="Picture 5" descr="http://njmw.s3.amazonaws.com/cms/images/7b3ea615bd50da66/Calendar-Icon.png">
            <a:hlinkClick r:id="rId29" action="ppaction://hlinksldjump"/>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hlinkClick r:id="rId7" action="ppaction://hlinksldjump"/>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Rectangle 81">
            <a:hlinkClick r:id="rId32" action="ppaction://hlinksldjump"/>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hlinkClick r:id="rId7" action="ppaction://hlinksldjump"/>
          </p:cNvPr>
          <p:cNvSpPr/>
          <p:nvPr/>
        </p:nvSpPr>
        <p:spPr>
          <a:xfrm>
            <a:off x="2111877" y="23884"/>
            <a:ext cx="5904670" cy="738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610600" y="73925"/>
            <a:ext cx="458045"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 descr="C:\Users\eogbuchiekwe\Pictures\GMU\UX4ID_Logo_3.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553565" y="3138019"/>
            <a:ext cx="2036871" cy="581962"/>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002284" y="4111970"/>
            <a:ext cx="3139432" cy="369332"/>
          </a:xfrm>
          <a:prstGeom prst="rect">
            <a:avLst/>
          </a:prstGeom>
          <a:noFill/>
        </p:spPr>
        <p:txBody>
          <a:bodyPr wrap="square" rtlCol="0">
            <a:spAutoFit/>
          </a:bodyPr>
          <a:lstStyle/>
          <a:p>
            <a:pPr algn="ctr"/>
            <a:r>
              <a:rPr lang="en-US" b="1" dirty="0" smtClean="0">
                <a:hlinkClick r:id="rId7" action="ppaction://hlinksldjump"/>
              </a:rPr>
              <a:t>Enter UX4ID</a:t>
            </a:r>
            <a:endParaRPr lang="en-US" b="1" dirty="0"/>
          </a:p>
        </p:txBody>
      </p:sp>
    </p:spTree>
    <p:extLst>
      <p:ext uri="{BB962C8B-B14F-4D97-AF65-F5344CB8AC3E}">
        <p14:creationId xmlns:p14="http://schemas.microsoft.com/office/powerpoint/2010/main" val="1030796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Straight Connector 84"/>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86" name="Oval 85"/>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88" name="Oval 87">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89" name="Oval 88">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90" name="Oval 89">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91" name="Oval 90">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92" name="Round Diagonal Corner Rectangle 91">
            <a:hlinkClick r:id="rId7"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93" name="Straight Arrow Connector 92"/>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8" name="Picture 2">
            <a:hlinkClick r:id="rId8" action="ppaction://hlinksldjump"/>
            <a:hlinkHover r:id="" action="ppaction://noaction" highlightClick="1"/>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TextBox 98"/>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1"/>
              </a:rPr>
              <a:t>Help!</a:t>
            </a:r>
            <a:endParaRPr lang="en-US" sz="1600" dirty="0"/>
          </a:p>
        </p:txBody>
      </p:sp>
      <p:sp>
        <p:nvSpPr>
          <p:cNvPr id="100" name="Rectangle 99">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1" name="Picture 14" descr="C:\Users\jsauvageau\Desktop\4.png">
            <a:hlinkClick r:id="rId13" action="ppaction://hlinksldjump"/>
            <a:hlinkHover r:id="" action="ppaction://noaction" highlightClick="1"/>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2" name="Picture 17" descr="C:\Users\jsauvageau\Desktop\3.png">
            <a:hlinkClick r:id="rId15" action="ppaction://hlinksldjump"/>
            <a:hlinkHover r:id="" action="ppaction://noaction" highlightClick="1"/>
          </p:cNvPr>
          <p:cNvPicPr>
            <a:picLocks noChangeAspect="1" noChangeArrowheads="1"/>
          </p:cNvPicPr>
          <p:nvPr/>
        </p:nvPicPr>
        <p:blipFill>
          <a:blip r:embed="rId16"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3" name="Picture 24" descr="C:\Users\jsauvageau\Desktop\3.png">
            <a:hlinkClick r:id="rId17" action="ppaction://hlinksldjump"/>
            <a:hlinkHover r:id="" action="ppaction://noaction" highlightClick="1"/>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4" name="Picture 28" descr="C:\Users\jsauvageau\Desktop\1.png">
            <a:hlinkClick r:id="rId20" action="ppaction://hlinksldjump"/>
            <a:hlinkHover r:id="" action="ppaction://noaction" highlightClick="1"/>
          </p:cNvPr>
          <p:cNvPicPr>
            <a:picLocks noChangeAspect="1" noChangeArrowheads="1"/>
          </p:cNvPicPr>
          <p:nvPr/>
        </p:nvPicPr>
        <p:blipFill>
          <a:blip r:embed="rId21"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5" name="Picture 9" descr="\\Cagmasrv1\sso$\Gestion_Deloitte\Global_Brand\- Templates\Icons\Iconography Deloitte\Icon_Envelope_Blue.png">
            <a:hlinkClick r:id="rId22" action="ppaction://hlinksldjump"/>
            <a:hlinkHover r:id="" action="ppaction://noaction" highlightClick="1"/>
          </p:cNvPr>
          <p:cNvPicPr>
            <a:picLocks noChangeAspect="1" noChangeArrowheads="1"/>
          </p:cNvPicPr>
          <p:nvPr/>
        </p:nvPicPr>
        <p:blipFill>
          <a:blip r:embed="rId2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6" name="Picture 18" descr="C:\Users\jsauvageau\Desktop\3.png">
            <a:hlinkClick r:id="rId24" action="ppaction://hlinksldjump"/>
            <a:hlinkHover r:id="" action="ppaction://noaction" highlightClick="1"/>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7" name="Picture 7" descr="\\Cagmasrv1\sso$\Gestion_Deloitte\Global_Brand\- Templates\Icons\Iconography Deloitte\Icon_Cog_Blue.png">
            <a:hlinkClick r:id="rId27" action="ppaction://hlinksldjump"/>
            <a:hlinkHover r:id="" action="ppaction://noaction" highlightClick="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8" name="Picture 5" descr="http://njmw.s3.amazonaws.com/cms/images/7b3ea615bd50da66/Calendar-Icon.png">
            <a:hlinkClick r:id="rId29" action="ppaction://hlinksldjump"/>
            <a:hlinkHover r:id="" action="ppaction://noaction" highlightClick="1"/>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109">
            <a:hlinkClick r:id="rId3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hlinkClick r:id="rId32"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ADDIE Help | Development</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3"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4"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35"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36"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37"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ound Diagonal Corner Rectangle 7"/>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62" name="Rectangle 61"/>
          <p:cNvSpPr/>
          <p:nvPr/>
        </p:nvSpPr>
        <p:spPr>
          <a:xfrm>
            <a:off x="5296240" y="1371600"/>
            <a:ext cx="3724061" cy="155448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ADDIE | Development</a:t>
            </a:r>
          </a:p>
          <a:p>
            <a:pPr>
              <a:spcAft>
                <a:spcPts val="600"/>
              </a:spcAft>
            </a:pPr>
            <a:r>
              <a:rPr lang="en-US" sz="1400" dirty="0">
                <a:solidFill>
                  <a:schemeClr val="tx1"/>
                </a:solidFill>
              </a:rPr>
              <a:t>I</a:t>
            </a:r>
            <a:r>
              <a:rPr lang="en-US" sz="1400" dirty="0" smtClean="0">
                <a:solidFill>
                  <a:schemeClr val="tx1"/>
                </a:solidFill>
              </a:rPr>
              <a:t>nvolves </a:t>
            </a:r>
            <a:r>
              <a:rPr lang="en-US" sz="1400" dirty="0">
                <a:solidFill>
                  <a:schemeClr val="tx1"/>
                </a:solidFill>
              </a:rPr>
              <a:t>the actual creation of any "deliverables" such as a Web page, handouts, PowerPoint slides, or online activities that will be used with learners </a:t>
            </a:r>
            <a:r>
              <a:rPr lang="en-US" sz="1400" dirty="0" smtClean="0">
                <a:solidFill>
                  <a:schemeClr val="tx1"/>
                </a:solidFill>
              </a:rPr>
              <a:t>during implementation</a:t>
            </a:r>
            <a:r>
              <a:rPr lang="en-US" sz="1400" dirty="0">
                <a:solidFill>
                  <a:schemeClr val="tx1"/>
                </a:solidFill>
              </a:rPr>
              <a:t>. </a:t>
            </a:r>
            <a:endParaRPr lang="en-US" sz="1400" dirty="0" smtClean="0">
              <a:solidFill>
                <a:schemeClr val="tx1"/>
              </a:solidFill>
            </a:endParaRPr>
          </a:p>
          <a:p>
            <a:pPr>
              <a:spcAft>
                <a:spcPts val="600"/>
              </a:spcAft>
            </a:pPr>
            <a:r>
              <a:rPr lang="en-US" sz="1400" dirty="0" smtClean="0">
                <a:solidFill>
                  <a:schemeClr val="tx1"/>
                </a:solidFill>
                <a:hlinkClick r:id="rId38" action="ppaction://hlinksldjump"/>
              </a:rPr>
              <a:t>Common Activities</a:t>
            </a:r>
            <a:endParaRPr lang="en-US" sz="1400" dirty="0">
              <a:solidFill>
                <a:schemeClr val="tx1"/>
              </a:solidFill>
            </a:endParaRPr>
          </a:p>
        </p:txBody>
      </p:sp>
      <p:pic>
        <p:nvPicPr>
          <p:cNvPr id="67" name="Picture 2" descr="C:\Users\eogbuchiekwe\AppData\Local\Microsoft\Windows\Temporary Internet Files\Content.IE5\38OF9L2S\Close_Box_Red.png">
            <a:hlinkClick r:id="rId12" action="ppaction://hlinksldjump"/>
          </p:cNvPr>
          <p:cNvPicPr>
            <a:picLocks noChangeAspect="1" noChangeArrowheads="1"/>
          </p:cNvPicPr>
          <p:nvPr/>
        </p:nvPicPr>
        <p:blipFill>
          <a:blip r:embed="rId39" cstate="print">
            <a:grayscl/>
            <a:extLst>
              <a:ext uri="{BEBA8EAE-BF5A-486C-A8C5-ECC9F3942E4B}">
                <a14:imgProps xmlns:a14="http://schemas.microsoft.com/office/drawing/2010/main">
                  <a14:imgLayer r:embed="rId40">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786808" y="1390290"/>
            <a:ext cx="218440" cy="218440"/>
          </a:xfrm>
          <a:prstGeom prst="rect">
            <a:avLst/>
          </a:prstGeom>
          <a:noFill/>
          <a:extLst>
            <a:ext uri="{909E8E84-426E-40DD-AFC4-6F175D3DCCD1}">
              <a14:hiddenFill xmlns:a14="http://schemas.microsoft.com/office/drawing/2010/main">
                <a:solidFill>
                  <a:srgbClr val="FFFFFF"/>
                </a:solidFill>
              </a14:hiddenFill>
            </a:ext>
          </a:extLst>
        </p:spPr>
      </p:pic>
      <p:cxnSp>
        <p:nvCxnSpPr>
          <p:cNvPr id="113" name="Straight Connector 112"/>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4" name="Picture 2">
            <a:hlinkClick r:id="rId41" action="ppaction://hlinksldjump"/>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 name="TextBox 114">
            <a:hlinkClick r:id="rId43"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17" name="TextBox 116">
            <a:hlinkClick r:id="rId44"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1655226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5" name="Straight Connector 84"/>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86" name="Oval 85"/>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88" name="Oval 87">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89" name="Oval 88">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90" name="Oval 89">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91" name="Oval 90">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92" name="Round Diagonal Corner Rectangle 91">
            <a:hlinkClick r:id="rId7"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93" name="Straight Arrow Connector 92"/>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8" name="Picture 2">
            <a:hlinkClick r:id="rId8" action="ppaction://hlinksldjump"/>
            <a:hlinkHover r:id="" action="ppaction://noaction" highlightClick="1"/>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TextBox 98"/>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1"/>
              </a:rPr>
              <a:t>Help!</a:t>
            </a:r>
            <a:endParaRPr lang="en-US" sz="1600" dirty="0"/>
          </a:p>
        </p:txBody>
      </p:sp>
      <p:sp>
        <p:nvSpPr>
          <p:cNvPr id="100" name="Rectangle 99">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1" name="Picture 14" descr="C:\Users\jsauvageau\Desktop\4.png">
            <a:hlinkClick r:id="rId13" action="ppaction://hlinksldjump"/>
            <a:hlinkHover r:id="" action="ppaction://noaction" highlightClick="1"/>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2" name="Picture 17" descr="C:\Users\jsauvageau\Desktop\3.png">
            <a:hlinkClick r:id="rId15" action="ppaction://hlinksldjump"/>
            <a:hlinkHover r:id="" action="ppaction://noaction" highlightClick="1"/>
          </p:cNvPr>
          <p:cNvPicPr>
            <a:picLocks noChangeAspect="1" noChangeArrowheads="1"/>
          </p:cNvPicPr>
          <p:nvPr/>
        </p:nvPicPr>
        <p:blipFill>
          <a:blip r:embed="rId16"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3" name="Picture 24" descr="C:\Users\jsauvageau\Desktop\3.png">
            <a:hlinkClick r:id="rId17" action="ppaction://hlinksldjump"/>
            <a:hlinkHover r:id="" action="ppaction://noaction" highlightClick="1"/>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4" name="Picture 28" descr="C:\Users\jsauvageau\Desktop\1.png">
            <a:hlinkClick r:id="rId20" action="ppaction://hlinksldjump"/>
            <a:hlinkHover r:id="" action="ppaction://noaction" highlightClick="1"/>
          </p:cNvPr>
          <p:cNvPicPr>
            <a:picLocks noChangeAspect="1" noChangeArrowheads="1"/>
          </p:cNvPicPr>
          <p:nvPr/>
        </p:nvPicPr>
        <p:blipFill>
          <a:blip r:embed="rId21"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5" name="Picture 9" descr="\\Cagmasrv1\sso$\Gestion_Deloitte\Global_Brand\- Templates\Icons\Iconography Deloitte\Icon_Envelope_Blue.png">
            <a:hlinkClick r:id="rId22" action="ppaction://hlinksldjump"/>
            <a:hlinkHover r:id="" action="ppaction://noaction" highlightClick="1"/>
          </p:cNvPr>
          <p:cNvPicPr>
            <a:picLocks noChangeAspect="1" noChangeArrowheads="1"/>
          </p:cNvPicPr>
          <p:nvPr/>
        </p:nvPicPr>
        <p:blipFill>
          <a:blip r:embed="rId2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6" name="Picture 18" descr="C:\Users\jsauvageau\Desktop\3.png">
            <a:hlinkClick r:id="rId24" action="ppaction://hlinksldjump"/>
            <a:hlinkHover r:id="" action="ppaction://noaction" highlightClick="1"/>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7" name="Picture 7" descr="\\Cagmasrv1\sso$\Gestion_Deloitte\Global_Brand\- Templates\Icons\Iconography Deloitte\Icon_Cog_Blue.png">
            <a:hlinkClick r:id="rId27" action="ppaction://hlinksldjump"/>
            <a:hlinkHover r:id="" action="ppaction://noaction" highlightClick="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8" name="Picture 5" descr="http://njmw.s3.amazonaws.com/cms/images/7b3ea615bd50da66/Calendar-Icon.png">
            <a:hlinkClick r:id="rId29" action="ppaction://hlinksldjump"/>
            <a:hlinkHover r:id="" action="ppaction://noaction" highlightClick="1"/>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109">
            <a:hlinkClick r:id="rId3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hlinkClick r:id="rId32"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ADDIE Help | Development | Activities</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3"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4"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35"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36"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37"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2133600" y="1457352"/>
            <a:ext cx="6376348" cy="336736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ADDIE | Development Phase Activities</a:t>
            </a:r>
          </a:p>
          <a:p>
            <a:pPr>
              <a:spcAft>
                <a:spcPts val="600"/>
              </a:spcAft>
            </a:pPr>
            <a:r>
              <a:rPr lang="en-US" sz="1400" dirty="0" smtClean="0">
                <a:solidFill>
                  <a:schemeClr val="tx1"/>
                </a:solidFill>
              </a:rPr>
              <a:t>The following development activities may be undertaken:</a:t>
            </a:r>
          </a:p>
          <a:p>
            <a:pPr marL="285750" indent="-285750">
              <a:spcAft>
                <a:spcPts val="600"/>
              </a:spcAft>
              <a:buFont typeface="Wingdings" panose="05000000000000000000" pitchFamily="2" charset="2"/>
              <a:buChar char="q"/>
            </a:pPr>
            <a:r>
              <a:rPr lang="en-US" sz="1400" dirty="0">
                <a:solidFill>
                  <a:schemeClr val="tx1"/>
                </a:solidFill>
              </a:rPr>
              <a:t>PowerPoint slides</a:t>
            </a:r>
          </a:p>
          <a:p>
            <a:pPr marL="285750" indent="-285750">
              <a:spcAft>
                <a:spcPts val="600"/>
              </a:spcAft>
              <a:buFont typeface="Wingdings" panose="05000000000000000000" pitchFamily="2" charset="2"/>
              <a:buChar char="q"/>
            </a:pPr>
            <a:r>
              <a:rPr lang="en-US" sz="1400" dirty="0">
                <a:solidFill>
                  <a:schemeClr val="tx1"/>
                </a:solidFill>
              </a:rPr>
              <a:t>Online activities</a:t>
            </a:r>
          </a:p>
          <a:p>
            <a:pPr marL="285750" indent="-285750">
              <a:spcAft>
                <a:spcPts val="600"/>
              </a:spcAft>
              <a:buFont typeface="Wingdings" panose="05000000000000000000" pitchFamily="2" charset="2"/>
              <a:buChar char="q"/>
            </a:pPr>
            <a:r>
              <a:rPr lang="en-US" sz="1400" dirty="0">
                <a:solidFill>
                  <a:schemeClr val="tx1"/>
                </a:solidFill>
              </a:rPr>
              <a:t>eLearning modules</a:t>
            </a:r>
          </a:p>
          <a:p>
            <a:pPr marL="285750" indent="-285750">
              <a:spcAft>
                <a:spcPts val="600"/>
              </a:spcAft>
              <a:buFont typeface="Wingdings" panose="05000000000000000000" pitchFamily="2" charset="2"/>
              <a:buChar char="q"/>
            </a:pPr>
            <a:r>
              <a:rPr lang="en-US" sz="1400" dirty="0" smtClean="0">
                <a:solidFill>
                  <a:schemeClr val="tx1"/>
                </a:solidFill>
              </a:rPr>
              <a:t>Websites</a:t>
            </a:r>
          </a:p>
          <a:p>
            <a:pPr marL="285750" indent="-285750">
              <a:spcAft>
                <a:spcPts val="600"/>
              </a:spcAft>
              <a:buFont typeface="Wingdings" panose="05000000000000000000" pitchFamily="2" charset="2"/>
              <a:buChar char="q"/>
            </a:pPr>
            <a:r>
              <a:rPr lang="en-US" sz="1400" dirty="0" smtClean="0">
                <a:solidFill>
                  <a:schemeClr val="tx1"/>
                </a:solidFill>
              </a:rPr>
              <a:t>Handouts</a:t>
            </a:r>
          </a:p>
          <a:p>
            <a:pPr marL="285750" indent="-285750">
              <a:spcAft>
                <a:spcPts val="600"/>
              </a:spcAft>
              <a:buFont typeface="Wingdings" panose="05000000000000000000" pitchFamily="2" charset="2"/>
              <a:buChar char="q"/>
            </a:pPr>
            <a:r>
              <a:rPr lang="en-US" sz="1400" dirty="0" smtClean="0">
                <a:solidFill>
                  <a:schemeClr val="tx1"/>
                </a:solidFill>
              </a:rPr>
              <a:t>Games</a:t>
            </a:r>
          </a:p>
          <a:p>
            <a:pPr marL="285750" indent="-285750">
              <a:spcAft>
                <a:spcPts val="600"/>
              </a:spcAft>
              <a:buFont typeface="Wingdings" panose="05000000000000000000" pitchFamily="2" charset="2"/>
              <a:buChar char="q"/>
            </a:pPr>
            <a:r>
              <a:rPr lang="en-US" sz="1400" dirty="0" smtClean="0">
                <a:solidFill>
                  <a:schemeClr val="tx1"/>
                </a:solidFill>
              </a:rPr>
              <a:t>Social media web home pages</a:t>
            </a:r>
          </a:p>
          <a:p>
            <a:pPr>
              <a:spcAft>
                <a:spcPts val="600"/>
              </a:spcAft>
            </a:pPr>
            <a:r>
              <a:rPr lang="en-US" sz="1400" i="1" dirty="0" smtClean="0">
                <a:solidFill>
                  <a:schemeClr val="tx1"/>
                </a:solidFill>
              </a:rPr>
              <a:t>Please Note: Different </a:t>
            </a:r>
            <a:r>
              <a:rPr lang="en-US" sz="1400" i="1" dirty="0">
                <a:solidFill>
                  <a:schemeClr val="tx1"/>
                </a:solidFill>
              </a:rPr>
              <a:t>media and technology specialists or staff may be responsible for different aspects of the development </a:t>
            </a:r>
            <a:r>
              <a:rPr lang="en-US" sz="1400" i="1" dirty="0" smtClean="0">
                <a:solidFill>
                  <a:schemeClr val="tx1"/>
                </a:solidFill>
              </a:rPr>
              <a:t>stage. Working </a:t>
            </a:r>
            <a:r>
              <a:rPr lang="en-US" sz="1400" i="1" dirty="0">
                <a:solidFill>
                  <a:schemeClr val="tx1"/>
                </a:solidFill>
              </a:rPr>
              <a:t>with </a:t>
            </a:r>
            <a:r>
              <a:rPr lang="en-US" sz="1400" i="1" dirty="0" smtClean="0">
                <a:solidFill>
                  <a:schemeClr val="tx1"/>
                </a:solidFill>
              </a:rPr>
              <a:t>a development </a:t>
            </a:r>
            <a:r>
              <a:rPr lang="en-US" sz="1400" i="1" dirty="0">
                <a:solidFill>
                  <a:schemeClr val="tx1"/>
                </a:solidFill>
              </a:rPr>
              <a:t>team needs to be carefully planned and organized to meet deadlines for </a:t>
            </a:r>
            <a:r>
              <a:rPr lang="en-US" sz="1400" i="1" dirty="0" smtClean="0">
                <a:solidFill>
                  <a:schemeClr val="tx1"/>
                </a:solidFill>
              </a:rPr>
              <a:t>delivery.</a:t>
            </a:r>
            <a:endParaRPr lang="en-US" sz="1400" i="1" dirty="0">
              <a:solidFill>
                <a:schemeClr val="tx1"/>
              </a:solidFill>
            </a:endParaRPr>
          </a:p>
        </p:txBody>
      </p:sp>
      <p:pic>
        <p:nvPicPr>
          <p:cNvPr id="70" name="Picture 2" descr="C:\Users\eogbuchiekwe\AppData\Local\Microsoft\Windows\Temporary Internet Files\Content.IE5\38OF9L2S\Close_Box_Red.png">
            <a:hlinkClick r:id="rId12" action="ppaction://hlinksldjump"/>
          </p:cNvPr>
          <p:cNvPicPr>
            <a:picLocks noChangeAspect="1" noChangeArrowheads="1"/>
          </p:cNvPicPr>
          <p:nvPr/>
        </p:nvPicPr>
        <p:blipFill>
          <a:blip r:embed="rId38" cstate="print">
            <a:grayscl/>
            <a:extLst>
              <a:ext uri="{BEBA8EAE-BF5A-486C-A8C5-ECC9F3942E4B}">
                <a14:imgProps xmlns:a14="http://schemas.microsoft.com/office/drawing/2010/main">
                  <a14:imgLayer r:embed="rId3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268778" y="1488440"/>
            <a:ext cx="218440" cy="218440"/>
          </a:xfrm>
          <a:prstGeom prst="rect">
            <a:avLst/>
          </a:prstGeom>
          <a:noFill/>
          <a:extLst>
            <a:ext uri="{909E8E84-426E-40DD-AFC4-6F175D3DCCD1}">
              <a14:hiddenFill xmlns:a14="http://schemas.microsoft.com/office/drawing/2010/main">
                <a:solidFill>
                  <a:srgbClr val="FFFFFF"/>
                </a:solidFill>
              </a14:hiddenFill>
            </a:ext>
          </a:extLst>
        </p:spPr>
      </p:pic>
      <p:cxnSp>
        <p:nvCxnSpPr>
          <p:cNvPr id="113" name="Straight Connector 112"/>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4" name="Picture 2">
            <a:hlinkClick r:id="rId40" action="ppaction://hlinksldjump"/>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 name="TextBox 114">
            <a:hlinkClick r:id="rId4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17" name="TextBox 116">
            <a:hlinkClick r:id="rId43"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3083465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6" name="Straight Connector 85"/>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87" name="Oval 86"/>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89" name="Oval 88">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90" name="Oval 89">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91" name="Oval 90">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92" name="Oval 91">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93" name="Round Diagonal Corner Rectangle 92">
            <a:hlinkClick r:id="rId7"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94" name="Straight Arrow Connector 93"/>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9" name="Picture 2">
            <a:hlinkClick r:id="rId8" action="ppaction://hlinksldjump"/>
            <a:hlinkHover r:id="" action="ppaction://noaction" highlightClick="1"/>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TextBox 99"/>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1"/>
              </a:rPr>
              <a:t>Help!</a:t>
            </a:r>
            <a:endParaRPr lang="en-US" sz="1600" dirty="0"/>
          </a:p>
        </p:txBody>
      </p:sp>
      <p:sp>
        <p:nvSpPr>
          <p:cNvPr id="101" name="Rectangle 100">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 name="Picture 14" descr="C:\Users\jsauvageau\Desktop\4.png">
            <a:hlinkClick r:id="rId13" action="ppaction://hlinksldjump"/>
            <a:hlinkHover r:id="" action="ppaction://noaction" highlightClick="1"/>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3" name="Picture 17" descr="C:\Users\jsauvageau\Desktop\3.png">
            <a:hlinkClick r:id="rId15" action="ppaction://hlinksldjump"/>
            <a:hlinkHover r:id="" action="ppaction://noaction" highlightClick="1"/>
          </p:cNvPr>
          <p:cNvPicPr>
            <a:picLocks noChangeAspect="1" noChangeArrowheads="1"/>
          </p:cNvPicPr>
          <p:nvPr/>
        </p:nvPicPr>
        <p:blipFill>
          <a:blip r:embed="rId16"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4" name="Picture 24" descr="C:\Users\jsauvageau\Desktop\3.png">
            <a:hlinkClick r:id="rId17" action="ppaction://hlinksldjump"/>
            <a:hlinkHover r:id="" action="ppaction://noaction" highlightClick="1"/>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5" name="Picture 28" descr="C:\Users\jsauvageau\Desktop\1.png">
            <a:hlinkClick r:id="rId20" action="ppaction://hlinksldjump"/>
            <a:hlinkHover r:id="" action="ppaction://noaction" highlightClick="1"/>
          </p:cNvPr>
          <p:cNvPicPr>
            <a:picLocks noChangeAspect="1" noChangeArrowheads="1"/>
          </p:cNvPicPr>
          <p:nvPr/>
        </p:nvPicPr>
        <p:blipFill>
          <a:blip r:embed="rId21"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6" name="Picture 9" descr="\\Cagmasrv1\sso$\Gestion_Deloitte\Global_Brand\- Templates\Icons\Iconography Deloitte\Icon_Envelope_Blue.png">
            <a:hlinkClick r:id="rId22" action="ppaction://hlinksldjump"/>
            <a:hlinkHover r:id="" action="ppaction://noaction" highlightClick="1"/>
          </p:cNvPr>
          <p:cNvPicPr>
            <a:picLocks noChangeAspect="1" noChangeArrowheads="1"/>
          </p:cNvPicPr>
          <p:nvPr/>
        </p:nvPicPr>
        <p:blipFill>
          <a:blip r:embed="rId2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7" name="Picture 18" descr="C:\Users\jsauvageau\Desktop\3.png">
            <a:hlinkClick r:id="rId24" action="ppaction://hlinksldjump"/>
            <a:hlinkHover r:id="" action="ppaction://noaction" highlightClick="1"/>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8" name="Picture 7" descr="\\Cagmasrv1\sso$\Gestion_Deloitte\Global_Brand\- Templates\Icons\Iconography Deloitte\Icon_Cog_Blue.png">
            <a:hlinkClick r:id="rId27" action="ppaction://hlinksldjump"/>
            <a:hlinkHover r:id="" action="ppaction://noaction" highlightClick="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9" name="Picture 5" descr="http://njmw.s3.amazonaws.com/cms/images/7b3ea615bd50da66/Calendar-Icon.png">
            <a:hlinkClick r:id="rId29" action="ppaction://hlinksldjump"/>
            <a:hlinkHover r:id="" action="ppaction://noaction" highlightClick="1"/>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11" name="Rectangle 110">
            <a:hlinkClick r:id="rId3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hlinkClick r:id="rId32"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ADDIE Help | Implementation</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3"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4"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35"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36"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37"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6859112" y="3352800"/>
            <a:ext cx="2242807" cy="1357952"/>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ADDIE | Implementation</a:t>
            </a:r>
          </a:p>
          <a:p>
            <a:pPr>
              <a:spcAft>
                <a:spcPts val="600"/>
              </a:spcAft>
            </a:pPr>
            <a:r>
              <a:rPr lang="en-US" sz="1400" dirty="0" smtClean="0">
                <a:solidFill>
                  <a:schemeClr val="tx1"/>
                </a:solidFill>
              </a:rPr>
              <a:t>Describes </a:t>
            </a:r>
            <a:r>
              <a:rPr lang="en-US" sz="1400" dirty="0">
                <a:solidFill>
                  <a:schemeClr val="tx1"/>
                </a:solidFill>
              </a:rPr>
              <a:t>the first use of the instruction or materials with learners</a:t>
            </a:r>
            <a:r>
              <a:rPr lang="en-US" sz="1400" dirty="0" smtClean="0">
                <a:solidFill>
                  <a:schemeClr val="tx1"/>
                </a:solidFill>
              </a:rPr>
              <a:t>.</a:t>
            </a:r>
            <a:endParaRPr lang="en-US" sz="1400" dirty="0">
              <a:solidFill>
                <a:schemeClr val="tx1"/>
              </a:solidFill>
            </a:endParaRPr>
          </a:p>
          <a:p>
            <a:pPr>
              <a:spcAft>
                <a:spcPts val="600"/>
              </a:spcAft>
            </a:pPr>
            <a:r>
              <a:rPr lang="en-US" sz="1400" dirty="0" smtClean="0">
                <a:solidFill>
                  <a:schemeClr val="tx1"/>
                </a:solidFill>
                <a:hlinkClick r:id="rId38" action="ppaction://hlinksldjump"/>
              </a:rPr>
              <a:t>Common Activities</a:t>
            </a:r>
            <a:endParaRPr lang="en-US" sz="1400" dirty="0">
              <a:solidFill>
                <a:schemeClr val="tx1"/>
              </a:solidFill>
            </a:endParaRPr>
          </a:p>
        </p:txBody>
      </p:sp>
      <p:pic>
        <p:nvPicPr>
          <p:cNvPr id="67" name="Picture 2" descr="C:\Users\eogbuchiekwe\AppData\Local\Microsoft\Windows\Temporary Internet Files\Content.IE5\38OF9L2S\Close_Box_Red.png">
            <a:hlinkClick r:id="rId12" action="ppaction://hlinksldjump"/>
          </p:cNvPr>
          <p:cNvPicPr>
            <a:picLocks noChangeAspect="1" noChangeArrowheads="1"/>
          </p:cNvPicPr>
          <p:nvPr/>
        </p:nvPicPr>
        <p:blipFill>
          <a:blip r:embed="rId39" cstate="print">
            <a:grayscl/>
            <a:extLst>
              <a:ext uri="{BEBA8EAE-BF5A-486C-A8C5-ECC9F3942E4B}">
                <a14:imgProps xmlns:a14="http://schemas.microsoft.com/office/drawing/2010/main">
                  <a14:imgLayer r:embed="rId40">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76775" y="3370580"/>
            <a:ext cx="218440" cy="218440"/>
          </a:xfrm>
          <a:prstGeom prst="rect">
            <a:avLst/>
          </a:prstGeom>
          <a:noFill/>
          <a:extLst>
            <a:ext uri="{909E8E84-426E-40DD-AFC4-6F175D3DCCD1}">
              <a14:hiddenFill xmlns:a14="http://schemas.microsoft.com/office/drawing/2010/main">
                <a:solidFill>
                  <a:srgbClr val="FFFFFF"/>
                </a:solidFill>
              </a14:hiddenFill>
            </a:ext>
          </a:extLst>
        </p:spPr>
      </p:pic>
      <p:cxnSp>
        <p:nvCxnSpPr>
          <p:cNvPr id="114" name="Straight Connector 113"/>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5" name="Picture 2">
            <a:hlinkClick r:id="rId41" action="ppaction://hlinksldjump"/>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 name="TextBox 115">
            <a:hlinkClick r:id="rId43"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18" name="TextBox 117">
            <a:hlinkClick r:id="rId44"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3225782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5" name="Straight Connector 84"/>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86" name="Oval 85"/>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88" name="Oval 87">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89" name="Oval 88">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90" name="Oval 89">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91" name="Oval 90">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92" name="Round Diagonal Corner Rectangle 91">
            <a:hlinkClick r:id="rId7"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93" name="Straight Arrow Connector 92"/>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8" name="Picture 2">
            <a:hlinkClick r:id="rId8" action="ppaction://hlinksldjump"/>
            <a:hlinkHover r:id="" action="ppaction://noaction" highlightClick="1"/>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TextBox 98"/>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1"/>
              </a:rPr>
              <a:t>Help!</a:t>
            </a:r>
            <a:endParaRPr lang="en-US" sz="1600" dirty="0"/>
          </a:p>
        </p:txBody>
      </p:sp>
      <p:sp>
        <p:nvSpPr>
          <p:cNvPr id="100" name="Rectangle 99">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1" name="Picture 14" descr="C:\Users\jsauvageau\Desktop\4.png">
            <a:hlinkClick r:id="rId13" action="ppaction://hlinksldjump"/>
            <a:hlinkHover r:id="" action="ppaction://noaction" highlightClick="1"/>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2" name="Picture 17" descr="C:\Users\jsauvageau\Desktop\3.png">
            <a:hlinkClick r:id="rId15" action="ppaction://hlinksldjump"/>
            <a:hlinkHover r:id="" action="ppaction://noaction" highlightClick="1"/>
          </p:cNvPr>
          <p:cNvPicPr>
            <a:picLocks noChangeAspect="1" noChangeArrowheads="1"/>
          </p:cNvPicPr>
          <p:nvPr/>
        </p:nvPicPr>
        <p:blipFill>
          <a:blip r:embed="rId16"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3" name="Picture 24" descr="C:\Users\jsauvageau\Desktop\3.png">
            <a:hlinkClick r:id="rId17" action="ppaction://hlinksldjump"/>
            <a:hlinkHover r:id="" action="ppaction://noaction" highlightClick="1"/>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4" name="Picture 28" descr="C:\Users\jsauvageau\Desktop\1.png">
            <a:hlinkClick r:id="rId20" action="ppaction://hlinksldjump"/>
            <a:hlinkHover r:id="" action="ppaction://noaction" highlightClick="1"/>
          </p:cNvPr>
          <p:cNvPicPr>
            <a:picLocks noChangeAspect="1" noChangeArrowheads="1"/>
          </p:cNvPicPr>
          <p:nvPr/>
        </p:nvPicPr>
        <p:blipFill>
          <a:blip r:embed="rId21"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5" name="Picture 9" descr="\\Cagmasrv1\sso$\Gestion_Deloitte\Global_Brand\- Templates\Icons\Iconography Deloitte\Icon_Envelope_Blue.png">
            <a:hlinkClick r:id="rId22" action="ppaction://hlinksldjump"/>
            <a:hlinkHover r:id="" action="ppaction://noaction" highlightClick="1"/>
          </p:cNvPr>
          <p:cNvPicPr>
            <a:picLocks noChangeAspect="1" noChangeArrowheads="1"/>
          </p:cNvPicPr>
          <p:nvPr/>
        </p:nvPicPr>
        <p:blipFill>
          <a:blip r:embed="rId2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6" name="Picture 18" descr="C:\Users\jsauvageau\Desktop\3.png">
            <a:hlinkClick r:id="rId24" action="ppaction://hlinksldjump"/>
            <a:hlinkHover r:id="" action="ppaction://noaction" highlightClick="1"/>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7" name="Picture 7" descr="\\Cagmasrv1\sso$\Gestion_Deloitte\Global_Brand\- Templates\Icons\Iconography Deloitte\Icon_Cog_Blue.png">
            <a:hlinkClick r:id="rId27" action="ppaction://hlinksldjump"/>
            <a:hlinkHover r:id="" action="ppaction://noaction" highlightClick="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8" name="Picture 5" descr="http://njmw.s3.amazonaws.com/cms/images/7b3ea615bd50da66/Calendar-Icon.png">
            <a:hlinkClick r:id="rId29" action="ppaction://hlinksldjump"/>
            <a:hlinkHover r:id="" action="ppaction://noaction" highlightClick="1"/>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109">
            <a:hlinkClick r:id="rId3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hlinkClick r:id="rId32"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ADDIE Help | Implementation | Activities</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3"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4"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35"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36"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37"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2133600" y="1457352"/>
            <a:ext cx="6376348" cy="336736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ADDIE | Implementation Phase Activities</a:t>
            </a:r>
          </a:p>
          <a:p>
            <a:pPr>
              <a:spcAft>
                <a:spcPts val="600"/>
              </a:spcAft>
            </a:pPr>
            <a:r>
              <a:rPr lang="en-US" sz="1400" dirty="0" smtClean="0">
                <a:solidFill>
                  <a:schemeClr val="tx1"/>
                </a:solidFill>
              </a:rPr>
              <a:t>The following development activities may be undertaken:</a:t>
            </a:r>
          </a:p>
          <a:p>
            <a:pPr marL="285750" indent="-285750">
              <a:spcAft>
                <a:spcPts val="600"/>
              </a:spcAft>
              <a:buFont typeface="Wingdings" panose="05000000000000000000" pitchFamily="2" charset="2"/>
              <a:buChar char="q"/>
            </a:pPr>
            <a:r>
              <a:rPr lang="en-US" sz="1400" dirty="0" smtClean="0">
                <a:solidFill>
                  <a:schemeClr val="tx1"/>
                </a:solidFill>
              </a:rPr>
              <a:t>Launch website</a:t>
            </a:r>
          </a:p>
          <a:p>
            <a:pPr marL="285750" indent="-285750">
              <a:spcAft>
                <a:spcPts val="600"/>
              </a:spcAft>
              <a:buFont typeface="Wingdings" panose="05000000000000000000" pitchFamily="2" charset="2"/>
              <a:buChar char="q"/>
            </a:pPr>
            <a:r>
              <a:rPr lang="en-US" sz="1400" dirty="0" smtClean="0">
                <a:solidFill>
                  <a:schemeClr val="tx1"/>
                </a:solidFill>
              </a:rPr>
              <a:t>Launch eLearning</a:t>
            </a:r>
          </a:p>
          <a:p>
            <a:pPr marL="285750" indent="-285750">
              <a:spcAft>
                <a:spcPts val="600"/>
              </a:spcAft>
              <a:buFont typeface="Wingdings" panose="05000000000000000000" pitchFamily="2" charset="2"/>
              <a:buChar char="q"/>
            </a:pPr>
            <a:r>
              <a:rPr lang="en-US" sz="1400" dirty="0" smtClean="0">
                <a:solidFill>
                  <a:schemeClr val="tx1"/>
                </a:solidFill>
              </a:rPr>
              <a:t>Conduct face-to-face training</a:t>
            </a:r>
          </a:p>
          <a:p>
            <a:pPr marL="285750" indent="-285750">
              <a:spcAft>
                <a:spcPts val="600"/>
              </a:spcAft>
              <a:buFont typeface="Wingdings" panose="05000000000000000000" pitchFamily="2" charset="2"/>
              <a:buChar char="q"/>
            </a:pPr>
            <a:r>
              <a:rPr lang="en-US" sz="1400" dirty="0" smtClean="0">
                <a:solidFill>
                  <a:schemeClr val="tx1"/>
                </a:solidFill>
              </a:rPr>
              <a:t>Host synchronous online training </a:t>
            </a:r>
          </a:p>
          <a:p>
            <a:pPr marL="285750" indent="-285750">
              <a:spcAft>
                <a:spcPts val="600"/>
              </a:spcAft>
              <a:buFont typeface="Wingdings" panose="05000000000000000000" pitchFamily="2" charset="2"/>
              <a:buChar char="q"/>
            </a:pPr>
            <a:r>
              <a:rPr lang="en-US" sz="1400" dirty="0" smtClean="0">
                <a:solidFill>
                  <a:schemeClr val="tx1"/>
                </a:solidFill>
              </a:rPr>
              <a:t>Launch social media home page</a:t>
            </a:r>
          </a:p>
          <a:p>
            <a:pPr>
              <a:spcAft>
                <a:spcPts val="600"/>
              </a:spcAft>
            </a:pPr>
            <a:r>
              <a:rPr lang="en-US" sz="1400" i="1" dirty="0" smtClean="0">
                <a:solidFill>
                  <a:schemeClr val="tx1"/>
                </a:solidFill>
              </a:rPr>
              <a:t>Please Note</a:t>
            </a:r>
            <a:r>
              <a:rPr lang="en-US" sz="1400" i="1" dirty="0">
                <a:solidFill>
                  <a:schemeClr val="tx1"/>
                </a:solidFill>
              </a:rPr>
              <a:t>: Ideally those involved with the design and development of the instruction and materials will be able to continue to follow the project once it is implemented with actual learners. Learner problems or unforeseen instructional challenges may arise with the first implementation of the new instructional design and materials, so it is important to remember that this stage is part of a process and not simply the end of the design and development project.</a:t>
            </a:r>
          </a:p>
        </p:txBody>
      </p:sp>
      <p:pic>
        <p:nvPicPr>
          <p:cNvPr id="70" name="Picture 2" descr="C:\Users\eogbuchiekwe\AppData\Local\Microsoft\Windows\Temporary Internet Files\Content.IE5\38OF9L2S\Close_Box_Red.png">
            <a:hlinkClick r:id="rId12" action="ppaction://hlinksldjump"/>
          </p:cNvPr>
          <p:cNvPicPr>
            <a:picLocks noChangeAspect="1" noChangeArrowheads="1"/>
          </p:cNvPicPr>
          <p:nvPr/>
        </p:nvPicPr>
        <p:blipFill>
          <a:blip r:embed="rId38" cstate="print">
            <a:grayscl/>
            <a:extLst>
              <a:ext uri="{BEBA8EAE-BF5A-486C-A8C5-ECC9F3942E4B}">
                <a14:imgProps xmlns:a14="http://schemas.microsoft.com/office/drawing/2010/main">
                  <a14:imgLayer r:embed="rId3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268778" y="1488440"/>
            <a:ext cx="218440" cy="218440"/>
          </a:xfrm>
          <a:prstGeom prst="rect">
            <a:avLst/>
          </a:prstGeom>
          <a:noFill/>
          <a:extLst>
            <a:ext uri="{909E8E84-426E-40DD-AFC4-6F175D3DCCD1}">
              <a14:hiddenFill xmlns:a14="http://schemas.microsoft.com/office/drawing/2010/main">
                <a:solidFill>
                  <a:srgbClr val="FFFFFF"/>
                </a:solidFill>
              </a14:hiddenFill>
            </a:ext>
          </a:extLst>
        </p:spPr>
      </p:pic>
      <p:cxnSp>
        <p:nvCxnSpPr>
          <p:cNvPr id="113" name="Straight Connector 112"/>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4" name="Picture 2">
            <a:hlinkClick r:id="rId40" action="ppaction://hlinksldjump"/>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 name="TextBox 114">
            <a:hlinkClick r:id="rId4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17" name="TextBox 116">
            <a:hlinkClick r:id="rId43"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662653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a:hlinkClick r:id="rId2"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
        <p:nvSpPr>
          <p:cNvPr id="116" name="TextBox 115">
            <a:hlinkClick r:id="rId3"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cxnSp>
        <p:nvCxnSpPr>
          <p:cNvPr id="86" name="Straight Connector 85"/>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87" name="Oval 86"/>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hlinkClick r:id="rId4"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89" name="Oval 88">
            <a:hlinkClick r:id="rId5"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90" name="Oval 89">
            <a:hlinkClick r:id="rId6"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91" name="Oval 90">
            <a:hlinkClick r:id="rId7"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92" name="Oval 91">
            <a:hlinkClick r:id="rId8"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93" name="Round Diagonal Corner Rectangle 92">
            <a:hlinkClick r:id="rId9"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94" name="Straight Arrow Connector 93"/>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9" name="Picture 2">
            <a:hlinkClick r:id="rId10" action="ppaction://hlinksldjump"/>
            <a:hlinkHover r:id="" action="ppaction://noaction" highlightClick="1"/>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TextBox 99"/>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3"/>
              </a:rPr>
              <a:t>Help!</a:t>
            </a:r>
            <a:endParaRPr lang="en-US" sz="1600" dirty="0"/>
          </a:p>
        </p:txBody>
      </p:sp>
      <p:sp>
        <p:nvSpPr>
          <p:cNvPr id="101" name="Rectangle 100">
            <a:hlinkClick r:id="rId14"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 name="Picture 14" descr="C:\Users\jsauvageau\Desktop\4.png">
            <a:hlinkClick r:id="rId15" action="ppaction://hlinksldjump"/>
            <a:hlinkHover r:id="" action="ppaction://noaction" highlightClick="1"/>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3" name="Picture 17" descr="C:\Users\jsauvageau\Desktop\3.png">
            <a:hlinkClick r:id="rId17" action="ppaction://hlinksldjump"/>
            <a:hlinkHover r:id="" action="ppaction://noaction" highlightClick="1"/>
          </p:cNvPr>
          <p:cNvPicPr>
            <a:picLocks noChangeAspect="1" noChangeArrowheads="1"/>
          </p:cNvPicPr>
          <p:nvPr/>
        </p:nvPicPr>
        <p:blipFill>
          <a:blip r:embed="rId18"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4" name="Picture 24" descr="C:\Users\jsauvageau\Desktop\3.png">
            <a:hlinkClick r:id="rId19" action="ppaction://hlinksldjump"/>
            <a:hlinkHover r:id="" action="ppaction://noaction" highlightClick="1"/>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5" name="Picture 28" descr="C:\Users\jsauvageau\Desktop\1.png">
            <a:hlinkClick r:id="rId22" action="ppaction://hlinksldjump"/>
            <a:hlinkHover r:id="" action="ppaction://noaction" highlightClick="1"/>
          </p:cNvPr>
          <p:cNvPicPr>
            <a:picLocks noChangeAspect="1" noChangeArrowheads="1"/>
          </p:cNvPicPr>
          <p:nvPr/>
        </p:nvPicPr>
        <p:blipFill>
          <a:blip r:embed="rId23"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6" name="Picture 9" descr="\\Cagmasrv1\sso$\Gestion_Deloitte\Global_Brand\- Templates\Icons\Iconography Deloitte\Icon_Envelope_Blue.png">
            <a:hlinkClick r:id="rId24" action="ppaction://hlinksldjump"/>
            <a:hlinkHover r:id="" action="ppaction://noaction" highlightClick="1"/>
          </p:cNvPr>
          <p:cNvPicPr>
            <a:picLocks noChangeAspect="1" noChangeArrowheads="1"/>
          </p:cNvPicPr>
          <p:nvPr/>
        </p:nvPicPr>
        <p:blipFill>
          <a:blip r:embed="rId2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7" name="Picture 18" descr="C:\Users\jsauvageau\Desktop\3.png">
            <a:hlinkClick r:id="rId26" action="ppaction://hlinksldjump"/>
            <a:hlinkHover r:id="" action="ppaction://noaction" highlightClick="1"/>
          </p:cNvPr>
          <p:cNvPicPr>
            <a:picLocks noChangeAspect="1" noChangeArrowheads="1"/>
          </p:cNvPicPr>
          <p:nvPr/>
        </p:nvPicPr>
        <p:blipFill>
          <a:blip r:embed="rId27" cstate="print">
            <a:extLst>
              <a:ext uri="{BEBA8EAE-BF5A-486C-A8C5-ECC9F3942E4B}">
                <a14:imgProps xmlns:a14="http://schemas.microsoft.com/office/drawing/2010/main">
                  <a14:imgLayer r:embed="rId2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8" name="Picture 7" descr="\\Cagmasrv1\sso$\Gestion_Deloitte\Global_Brand\- Templates\Icons\Iconography Deloitte\Icon_Cog_Blue.png">
            <a:hlinkClick r:id="rId29" action="ppaction://hlinksldjump"/>
            <a:hlinkHover r:id="" action="ppaction://noaction" highlightClick="1"/>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9" name="Picture 5" descr="http://njmw.s3.amazonaws.com/cms/images/7b3ea615bd50da66/Calendar-Icon.png">
            <a:hlinkClick r:id="rId31" action="ppaction://hlinksldjump"/>
            <a:hlinkHover r:id="" action="ppaction://noaction" highlightClick="1"/>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11" name="Rectangle 110">
            <a:hlinkClick r:id="rId33"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hlinkClick r:id="rId14"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hlinkClick r:id="rId34"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ADDIE Help | Evaluation</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5"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6"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37"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38"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39"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5791200" y="4620904"/>
            <a:ext cx="3229100" cy="1627496"/>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ADDIE | Evaluation</a:t>
            </a:r>
          </a:p>
          <a:p>
            <a:pPr>
              <a:spcAft>
                <a:spcPts val="600"/>
              </a:spcAft>
            </a:pPr>
            <a:r>
              <a:rPr lang="en-US" sz="1400" dirty="0" smtClean="0">
                <a:solidFill>
                  <a:schemeClr val="tx1"/>
                </a:solidFill>
              </a:rPr>
              <a:t>Involves gathering feedback </a:t>
            </a:r>
            <a:r>
              <a:rPr lang="en-US" sz="1400" dirty="0">
                <a:solidFill>
                  <a:schemeClr val="tx1"/>
                </a:solidFill>
              </a:rPr>
              <a:t>on the effectiveness of the instructional design of the </a:t>
            </a:r>
            <a:r>
              <a:rPr lang="en-US" sz="1400" dirty="0" smtClean="0">
                <a:solidFill>
                  <a:schemeClr val="tx1"/>
                </a:solidFill>
              </a:rPr>
              <a:t>materials </a:t>
            </a:r>
            <a:r>
              <a:rPr lang="en-US" sz="1400" dirty="0">
                <a:solidFill>
                  <a:schemeClr val="tx1"/>
                </a:solidFill>
              </a:rPr>
              <a:t>in meeting the original instructional goals and learning </a:t>
            </a:r>
            <a:r>
              <a:rPr lang="en-US" sz="1400" dirty="0" smtClean="0">
                <a:solidFill>
                  <a:schemeClr val="tx1"/>
                </a:solidFill>
              </a:rPr>
              <a:t>objectives.  </a:t>
            </a:r>
            <a:r>
              <a:rPr lang="en-US" sz="1400" dirty="0" smtClean="0">
                <a:solidFill>
                  <a:schemeClr val="tx1"/>
                </a:solidFill>
                <a:hlinkClick r:id="rId40" action="ppaction://hlinksldjump"/>
              </a:rPr>
              <a:t>Common Activities</a:t>
            </a:r>
            <a:endParaRPr lang="en-US" sz="1400" dirty="0">
              <a:solidFill>
                <a:schemeClr val="tx1"/>
              </a:solidFill>
            </a:endParaRPr>
          </a:p>
        </p:txBody>
      </p:sp>
      <p:pic>
        <p:nvPicPr>
          <p:cNvPr id="67" name="Picture 2" descr="C:\Users\eogbuchiekwe\AppData\Local\Microsoft\Windows\Temporary Internet Files\Content.IE5\38OF9L2S\Close_Box_Red.png">
            <a:hlinkClick r:id="rId14" action="ppaction://hlinksldjump"/>
          </p:cNvPr>
          <p:cNvPicPr>
            <a:picLocks noChangeAspect="1" noChangeArrowheads="1"/>
          </p:cNvPicPr>
          <p:nvPr/>
        </p:nvPicPr>
        <p:blipFill>
          <a:blip r:embed="rId41" cstate="print">
            <a:grayscl/>
            <a:extLst>
              <a:ext uri="{BEBA8EAE-BF5A-486C-A8C5-ECC9F3942E4B}">
                <a14:imgProps xmlns:a14="http://schemas.microsoft.com/office/drawing/2010/main">
                  <a14:imgLayer r:embed="rId42">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773160" y="4638721"/>
            <a:ext cx="218440" cy="218440"/>
          </a:xfrm>
          <a:prstGeom prst="rect">
            <a:avLst/>
          </a:prstGeom>
          <a:noFill/>
          <a:extLst>
            <a:ext uri="{909E8E84-426E-40DD-AFC4-6F175D3DCCD1}">
              <a14:hiddenFill xmlns:a14="http://schemas.microsoft.com/office/drawing/2010/main">
                <a:solidFill>
                  <a:srgbClr val="FFFFFF"/>
                </a:solidFill>
              </a14:hiddenFill>
            </a:ext>
          </a:extLst>
        </p:spPr>
      </p:pic>
      <p:cxnSp>
        <p:nvCxnSpPr>
          <p:cNvPr id="114" name="Straight Connector 113"/>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5" name="Picture 2">
            <a:hlinkClick r:id="rId43" action="ppaction://hlinksldjump"/>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338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6" name="Straight Connector 85"/>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87" name="Oval 86"/>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89" name="Oval 88">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90" name="Oval 89">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91" name="Oval 90">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92" name="Oval 91">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93" name="Round Diagonal Corner Rectangle 92">
            <a:hlinkClick r:id="rId7"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94" name="Straight Arrow Connector 93"/>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9" name="Picture 2">
            <a:hlinkClick r:id="rId8" action="ppaction://hlinksldjump"/>
            <a:hlinkHover r:id="" action="ppaction://noaction" highlightClick="1"/>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TextBox 99"/>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1"/>
              </a:rPr>
              <a:t>Help!</a:t>
            </a:r>
            <a:endParaRPr lang="en-US" sz="1600" dirty="0"/>
          </a:p>
        </p:txBody>
      </p:sp>
      <p:sp>
        <p:nvSpPr>
          <p:cNvPr id="101" name="Rectangle 100">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 name="Picture 14" descr="C:\Users\jsauvageau\Desktop\4.png">
            <a:hlinkClick r:id="rId13" action="ppaction://hlinksldjump"/>
            <a:hlinkHover r:id="" action="ppaction://noaction" highlightClick="1"/>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3" name="Picture 17" descr="C:\Users\jsauvageau\Desktop\3.png">
            <a:hlinkClick r:id="rId15" action="ppaction://hlinksldjump"/>
            <a:hlinkHover r:id="" action="ppaction://noaction" highlightClick="1"/>
          </p:cNvPr>
          <p:cNvPicPr>
            <a:picLocks noChangeAspect="1" noChangeArrowheads="1"/>
          </p:cNvPicPr>
          <p:nvPr/>
        </p:nvPicPr>
        <p:blipFill>
          <a:blip r:embed="rId16"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4" name="Picture 24" descr="C:\Users\jsauvageau\Desktop\3.png">
            <a:hlinkClick r:id="rId17" action="ppaction://hlinksldjump"/>
            <a:hlinkHover r:id="" action="ppaction://noaction" highlightClick="1"/>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5" name="Picture 28" descr="C:\Users\jsauvageau\Desktop\1.png">
            <a:hlinkClick r:id="rId20" action="ppaction://hlinksldjump"/>
            <a:hlinkHover r:id="" action="ppaction://noaction" highlightClick="1"/>
          </p:cNvPr>
          <p:cNvPicPr>
            <a:picLocks noChangeAspect="1" noChangeArrowheads="1"/>
          </p:cNvPicPr>
          <p:nvPr/>
        </p:nvPicPr>
        <p:blipFill>
          <a:blip r:embed="rId21"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6" name="Picture 9" descr="\\Cagmasrv1\sso$\Gestion_Deloitte\Global_Brand\- Templates\Icons\Iconography Deloitte\Icon_Envelope_Blue.png">
            <a:hlinkClick r:id="rId22" action="ppaction://hlinksldjump"/>
            <a:hlinkHover r:id="" action="ppaction://noaction" highlightClick="1"/>
          </p:cNvPr>
          <p:cNvPicPr>
            <a:picLocks noChangeAspect="1" noChangeArrowheads="1"/>
          </p:cNvPicPr>
          <p:nvPr/>
        </p:nvPicPr>
        <p:blipFill>
          <a:blip r:embed="rId2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7" name="Picture 18" descr="C:\Users\jsauvageau\Desktop\3.png">
            <a:hlinkClick r:id="rId24" action="ppaction://hlinksldjump"/>
            <a:hlinkHover r:id="" action="ppaction://noaction" highlightClick="1"/>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8" name="Picture 7" descr="\\Cagmasrv1\sso$\Gestion_Deloitte\Global_Brand\- Templates\Icons\Iconography Deloitte\Icon_Cog_Blue.png">
            <a:hlinkClick r:id="rId27" action="ppaction://hlinksldjump"/>
            <a:hlinkHover r:id="" action="ppaction://noaction" highlightClick="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9" name="Picture 5" descr="http://njmw.s3.amazonaws.com/cms/images/7b3ea615bd50da66/Calendar-Icon.png">
            <a:hlinkClick r:id="rId29" action="ppaction://hlinksldjump"/>
            <a:hlinkHover r:id="" action="ppaction://noaction" highlightClick="1"/>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11" name="Rectangle 110">
            <a:hlinkClick r:id="rId3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hlinkClick r:id="rId32"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ADDIE Help | Evaluation | Activities</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3"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4"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35"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36"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37"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3905865" y="2607632"/>
            <a:ext cx="2835618" cy="2375848"/>
          </a:xfrm>
          <a:prstGeom prst="ellipse">
            <a:avLst/>
          </a:prstGeom>
          <a:noFill/>
          <a:ln w="762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39" name="Oval 38"/>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57" name="Oval 56"/>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58" name="Oval 57"/>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59" name="Oval 58"/>
          <p:cNvSpPr/>
          <p:nvPr/>
        </p:nvSpPr>
        <p:spPr>
          <a:xfrm>
            <a:off x="3219736" y="2468880"/>
            <a:ext cx="1188720" cy="1188720"/>
          </a:xfrm>
          <a:prstGeom prst="ellipse">
            <a:avLst/>
          </a:prstGeom>
          <a:solidFill>
            <a:schemeClr val="accent2">
              <a:lumMod val="60000"/>
              <a:lumOff val="40000"/>
              <a:alpha val="16863"/>
            </a:scheme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8" name="Picture 2">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Rectangle 68"/>
          <p:cNvSpPr/>
          <p:nvPr/>
        </p:nvSpPr>
        <p:spPr>
          <a:xfrm>
            <a:off x="2133600" y="1457352"/>
            <a:ext cx="6376348" cy="30146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ADDIE | Evaluation Phase Activities</a:t>
            </a:r>
          </a:p>
          <a:p>
            <a:pPr>
              <a:spcAft>
                <a:spcPts val="600"/>
              </a:spcAft>
            </a:pPr>
            <a:r>
              <a:rPr lang="en-US" sz="1400" dirty="0" smtClean="0">
                <a:solidFill>
                  <a:schemeClr val="tx1"/>
                </a:solidFill>
              </a:rPr>
              <a:t>The following evaluation activities may be undertaken:</a:t>
            </a:r>
          </a:p>
          <a:p>
            <a:pPr marL="285750" indent="-285750">
              <a:spcAft>
                <a:spcPts val="600"/>
              </a:spcAft>
              <a:buFont typeface="Wingdings" panose="05000000000000000000" pitchFamily="2" charset="2"/>
              <a:buChar char="q"/>
            </a:pPr>
            <a:r>
              <a:rPr lang="en-US" sz="1400" dirty="0" smtClean="0">
                <a:solidFill>
                  <a:schemeClr val="tx1"/>
                </a:solidFill>
              </a:rPr>
              <a:t>Learner evaluations</a:t>
            </a:r>
          </a:p>
          <a:p>
            <a:pPr marL="285750" indent="-285750">
              <a:spcAft>
                <a:spcPts val="600"/>
              </a:spcAft>
              <a:buFont typeface="Wingdings" panose="05000000000000000000" pitchFamily="2" charset="2"/>
              <a:buChar char="q"/>
            </a:pPr>
            <a:r>
              <a:rPr lang="en-US" sz="1400" dirty="0" smtClean="0">
                <a:solidFill>
                  <a:schemeClr val="tx1"/>
                </a:solidFill>
              </a:rPr>
              <a:t>Learner knowledge checks, quizzes, assessments</a:t>
            </a:r>
          </a:p>
          <a:p>
            <a:pPr marL="285750" indent="-285750">
              <a:spcAft>
                <a:spcPts val="600"/>
              </a:spcAft>
              <a:buFont typeface="Wingdings" panose="05000000000000000000" pitchFamily="2" charset="2"/>
              <a:buChar char="q"/>
            </a:pPr>
            <a:r>
              <a:rPr lang="en-US" sz="1400" dirty="0" smtClean="0">
                <a:solidFill>
                  <a:schemeClr val="tx1"/>
                </a:solidFill>
              </a:rPr>
              <a:t>Reflections</a:t>
            </a:r>
          </a:p>
          <a:p>
            <a:pPr marL="285750" indent="-285750">
              <a:spcAft>
                <a:spcPts val="600"/>
              </a:spcAft>
              <a:buFont typeface="Wingdings" panose="05000000000000000000" pitchFamily="2" charset="2"/>
              <a:buChar char="q"/>
            </a:pPr>
            <a:r>
              <a:rPr lang="en-US" sz="1400" dirty="0" smtClean="0">
                <a:solidFill>
                  <a:schemeClr val="tx1"/>
                </a:solidFill>
              </a:rPr>
              <a:t>Website usage data</a:t>
            </a:r>
          </a:p>
          <a:p>
            <a:pPr marL="285750" indent="-285750">
              <a:spcAft>
                <a:spcPts val="600"/>
              </a:spcAft>
              <a:buFont typeface="Wingdings" panose="05000000000000000000" pitchFamily="2" charset="2"/>
              <a:buChar char="q"/>
            </a:pPr>
            <a:r>
              <a:rPr lang="en-US" sz="1400" dirty="0" smtClean="0">
                <a:solidFill>
                  <a:schemeClr val="tx1"/>
                </a:solidFill>
              </a:rPr>
              <a:t>Technical support tickets data</a:t>
            </a:r>
          </a:p>
          <a:p>
            <a:pPr>
              <a:spcAft>
                <a:spcPts val="600"/>
              </a:spcAft>
            </a:pPr>
            <a:r>
              <a:rPr lang="en-US" sz="1400" i="1" dirty="0" smtClean="0">
                <a:solidFill>
                  <a:schemeClr val="tx1"/>
                </a:solidFill>
              </a:rPr>
              <a:t>Please Note</a:t>
            </a:r>
            <a:r>
              <a:rPr lang="en-US" sz="1400" i="1" dirty="0">
                <a:solidFill>
                  <a:schemeClr val="tx1"/>
                </a:solidFill>
              </a:rPr>
              <a:t>: </a:t>
            </a:r>
            <a:r>
              <a:rPr lang="en-US" sz="1400" i="1" dirty="0" smtClean="0">
                <a:solidFill>
                  <a:schemeClr val="tx1"/>
                </a:solidFill>
              </a:rPr>
              <a:t>Certain or all levels of the </a:t>
            </a:r>
            <a:r>
              <a:rPr lang="en-US" sz="1400" i="1" dirty="0" smtClean="0">
                <a:solidFill>
                  <a:schemeClr val="tx1"/>
                </a:solidFill>
                <a:hlinkClick r:id="rId38"/>
              </a:rPr>
              <a:t>Kirkpatrick Model </a:t>
            </a:r>
            <a:r>
              <a:rPr lang="en-US" sz="1400" i="1" dirty="0" smtClean="0">
                <a:solidFill>
                  <a:schemeClr val="tx1"/>
                </a:solidFill>
              </a:rPr>
              <a:t>are often explored during </a:t>
            </a:r>
            <a:r>
              <a:rPr lang="en-US" sz="1400" i="1" dirty="0">
                <a:solidFill>
                  <a:schemeClr val="tx1"/>
                </a:solidFill>
              </a:rPr>
              <a:t>this phase. If the feedback meets the expectations and goals for the design, then it can be considered summative or final. However, based on this feedback, revisions in the design may be necessary. </a:t>
            </a:r>
          </a:p>
        </p:txBody>
      </p:sp>
      <p:pic>
        <p:nvPicPr>
          <p:cNvPr id="70" name="Picture 2" descr="C:\Users\eogbuchiekwe\AppData\Local\Microsoft\Windows\Temporary Internet Files\Content.IE5\38OF9L2S\Close_Box_Red.png">
            <a:hlinkClick r:id="rId12" action="ppaction://hlinksldjump"/>
          </p:cNvPr>
          <p:cNvPicPr>
            <a:picLocks noChangeAspect="1" noChangeArrowheads="1"/>
          </p:cNvPicPr>
          <p:nvPr/>
        </p:nvPicPr>
        <p:blipFill>
          <a:blip r:embed="rId39" cstate="print">
            <a:grayscl/>
            <a:extLst>
              <a:ext uri="{BEBA8EAE-BF5A-486C-A8C5-ECC9F3942E4B}">
                <a14:imgProps xmlns:a14="http://schemas.microsoft.com/office/drawing/2010/main">
                  <a14:imgLayer r:embed="rId40">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268778" y="1488440"/>
            <a:ext cx="218440" cy="218440"/>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1"/>
              </a:rPr>
              <a:t>Help!</a:t>
            </a:r>
            <a:endParaRPr lang="en-US" sz="1600" dirty="0"/>
          </a:p>
        </p:txBody>
      </p:sp>
      <p:cxnSp>
        <p:nvCxnSpPr>
          <p:cNvPr id="114" name="Straight Connector 113"/>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5" name="Picture 2">
            <a:hlinkClick r:id="rId41" action="ppaction://hlinksldjump"/>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TextBox 117">
            <a:hlinkClick r:id="rId43"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20" name="TextBox 119">
            <a:hlinkClick r:id="rId44"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2625550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3" name="Straight Connector 102"/>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04" name="Oval 103"/>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06" name="Oval 105">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107" name="Oval 106">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108" name="Oval 107">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09" name="Oval 108">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10" name="Round Diagonal Corner Rectangle 109">
            <a:hlinkClick r:id="rId7"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111" name="Straight Arrow Connector 110"/>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6" name="Picture 2">
            <a:hlinkClick r:id="rId8" action="ppaction://hlinksldjump"/>
            <a:hlinkHover r:id="" action="ppaction://noaction" highlightClick="1"/>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 name="TextBox 116"/>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1"/>
              </a:rPr>
              <a:t>Help!</a:t>
            </a:r>
            <a:endParaRPr lang="en-US" sz="1600" dirty="0"/>
          </a:p>
        </p:txBody>
      </p:sp>
      <p:sp>
        <p:nvSpPr>
          <p:cNvPr id="118" name="Rectangle 117">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9" name="Picture 14" descr="C:\Users\jsauvageau\Desktop\4.png">
            <a:hlinkClick r:id="rId13" action="ppaction://hlinksldjump"/>
            <a:hlinkHover r:id="" action="ppaction://noaction" highlightClick="1"/>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0" name="Picture 17" descr="C:\Users\jsauvageau\Desktop\3.png">
            <a:hlinkClick r:id="rId15" action="ppaction://hlinksldjump"/>
            <a:hlinkHover r:id="" action="ppaction://noaction" highlightClick="1"/>
          </p:cNvPr>
          <p:cNvPicPr>
            <a:picLocks noChangeAspect="1" noChangeArrowheads="1"/>
          </p:cNvPicPr>
          <p:nvPr/>
        </p:nvPicPr>
        <p:blipFill>
          <a:blip r:embed="rId16"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1" name="Picture 24" descr="C:\Users\jsauvageau\Desktop\3.png">
            <a:hlinkClick r:id="rId17" action="ppaction://hlinksldjump"/>
            <a:hlinkHover r:id="" action="ppaction://noaction" highlightClick="1"/>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2" name="Picture 28" descr="C:\Users\jsauvageau\Desktop\1.png">
            <a:hlinkClick r:id="rId20" action="ppaction://hlinksldjump"/>
            <a:hlinkHover r:id="" action="ppaction://noaction" highlightClick="1"/>
          </p:cNvPr>
          <p:cNvPicPr>
            <a:picLocks noChangeAspect="1" noChangeArrowheads="1"/>
          </p:cNvPicPr>
          <p:nvPr/>
        </p:nvPicPr>
        <p:blipFill>
          <a:blip r:embed="rId21"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3" name="Picture 9" descr="\\Cagmasrv1\sso$\Gestion_Deloitte\Global_Brand\- Templates\Icons\Iconography Deloitte\Icon_Envelope_Blue.png">
            <a:hlinkClick r:id="rId22" action="ppaction://hlinksldjump"/>
            <a:hlinkHover r:id="" action="ppaction://noaction" highlightClick="1"/>
          </p:cNvPr>
          <p:cNvPicPr>
            <a:picLocks noChangeAspect="1" noChangeArrowheads="1"/>
          </p:cNvPicPr>
          <p:nvPr/>
        </p:nvPicPr>
        <p:blipFill>
          <a:blip r:embed="rId2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4" name="Picture 18" descr="C:\Users\jsauvageau\Desktop\3.png">
            <a:hlinkClick r:id="rId24" action="ppaction://hlinksldjump"/>
            <a:hlinkHover r:id="" action="ppaction://noaction" highlightClick="1"/>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5" name="Picture 7" descr="\\Cagmasrv1\sso$\Gestion_Deloitte\Global_Brand\- Templates\Icons\Iconography Deloitte\Icon_Cog_Blue.png">
            <a:hlinkClick r:id="rId27" action="ppaction://hlinksldjump"/>
            <a:hlinkHover r:id="" action="ppaction://noaction" highlightClick="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6" name="Picture 5" descr="http://njmw.s3.amazonaws.com/cms/images/7b3ea615bd50da66/Calendar-Icon.png">
            <a:hlinkClick r:id="rId29" action="ppaction://hlinksldjump"/>
            <a:hlinkHover r:id="" action="ppaction://noaction" highlightClick="1"/>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27">
            <a:hlinkClick r:id="rId3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hlinkClick r:id="rId32"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Current Projects</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3"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4"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35"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36"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37"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113217" y="1953904"/>
            <a:ext cx="1289343" cy="35188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3" name="Flowchart: Alternate Process 62"/>
          <p:cNvSpPr/>
          <p:nvPr/>
        </p:nvSpPr>
        <p:spPr>
          <a:xfrm>
            <a:off x="126262" y="2011680"/>
            <a:ext cx="1276298" cy="3461072"/>
          </a:xfrm>
          <a:prstGeom prst="flowChartAlternateProcess">
            <a:avLst/>
          </a:prstGeom>
          <a:solidFill>
            <a:srgbClr val="FAFEE6"/>
          </a:solidFill>
          <a:ln w="76200">
            <a:noFill/>
          </a:ln>
          <a:effectLst/>
          <a:scene3d>
            <a:camera prst="orthographicFront"/>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496804" y="27235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BUMED</a:t>
            </a:r>
            <a:endParaRPr lang="en-US" sz="1100" b="1" dirty="0">
              <a:solidFill>
                <a:schemeClr val="tx1">
                  <a:lumMod val="95000"/>
                  <a:lumOff val="5000"/>
                </a:schemeClr>
              </a:solidFill>
            </a:endParaRPr>
          </a:p>
        </p:txBody>
      </p:sp>
      <p:sp>
        <p:nvSpPr>
          <p:cNvPr id="65" name="Rectangle 64"/>
          <p:cNvSpPr/>
          <p:nvPr/>
        </p:nvSpPr>
        <p:spPr>
          <a:xfrm>
            <a:off x="496804" y="3827696"/>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CIA</a:t>
            </a:r>
            <a:endParaRPr lang="en-US" sz="1100" b="1" dirty="0">
              <a:solidFill>
                <a:schemeClr val="tx1">
                  <a:lumMod val="95000"/>
                  <a:lumOff val="5000"/>
                </a:schemeClr>
              </a:solidFill>
            </a:endParaRPr>
          </a:p>
        </p:txBody>
      </p:sp>
      <p:sp>
        <p:nvSpPr>
          <p:cNvPr id="66" name="Rectangle 65"/>
          <p:cNvSpPr/>
          <p:nvPr/>
        </p:nvSpPr>
        <p:spPr>
          <a:xfrm>
            <a:off x="532966" y="4777143"/>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pic>
        <p:nvPicPr>
          <p:cNvPr id="67" name="Picture 5"/>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3704" y="2162264"/>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
          <p:cNvPicPr>
            <a:picLocks noChangeAspect="1" noChangeArrowheads="1"/>
          </p:cNvPicPr>
          <p:nvPr/>
        </p:nvPicPr>
        <p:blipFill>
          <a:blip r:embed="rId40" cstate="print">
            <a:extLst>
              <a:ext uri="{BEBA8EAE-BF5A-486C-A8C5-ECC9F3942E4B}">
                <a14:imgProps xmlns:a14="http://schemas.microsoft.com/office/drawing/2010/main">
                  <a14:imgLayer r:embed="rId39">
                    <a14:imgEffect>
                      <a14:backgroundRemoval t="0" b="100000" l="0" r="96591"/>
                    </a14:imgEffect>
                  </a14:imgLayer>
                </a14:imgProps>
              </a:ext>
              <a:ext uri="{28A0092B-C50C-407E-A947-70E740481C1C}">
                <a14:useLocalDpi xmlns:a14="http://schemas.microsoft.com/office/drawing/2010/main" val="0"/>
              </a:ext>
            </a:extLst>
          </a:blip>
          <a:srcRect/>
          <a:stretch>
            <a:fillRect/>
          </a:stretch>
        </p:blipFill>
        <p:spPr bwMode="auto">
          <a:xfrm>
            <a:off x="389078" y="326637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5"/>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9866" y="4215823"/>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72"/>
          <p:cNvSpPr txBox="1"/>
          <p:nvPr/>
        </p:nvSpPr>
        <p:spPr>
          <a:xfrm>
            <a:off x="166048" y="5012575"/>
            <a:ext cx="1267624" cy="307777"/>
          </a:xfrm>
          <a:prstGeom prst="rect">
            <a:avLst/>
          </a:prstGeom>
          <a:noFill/>
        </p:spPr>
        <p:txBody>
          <a:bodyPr wrap="square" rtlCol="0">
            <a:spAutoFit/>
          </a:bodyPr>
          <a:lstStyle/>
          <a:p>
            <a:pPr algn="ctr"/>
            <a:r>
              <a:rPr lang="en-US" sz="1400" b="1" u="sng" dirty="0" smtClean="0">
                <a:solidFill>
                  <a:srgbClr val="0000CC"/>
                </a:solidFill>
                <a:hlinkClick r:id="rId41" action="ppaction://hlinksldjump"/>
              </a:rPr>
              <a:t>View More</a:t>
            </a:r>
            <a:endParaRPr lang="en-US" sz="1400" b="1" u="sng" dirty="0">
              <a:solidFill>
                <a:srgbClr val="0000CC"/>
              </a:solidFill>
            </a:endParaRPr>
          </a:p>
        </p:txBody>
      </p:sp>
      <p:cxnSp>
        <p:nvCxnSpPr>
          <p:cNvPr id="131" name="Straight Connector 130"/>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2" name="Picture 2">
            <a:hlinkClick r:id="rId42" action="ppaction://hlinksldjump"/>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 name="TextBox 132">
            <a:hlinkClick r:id="rId44"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35" name="TextBox 134">
            <a:hlinkClick r:id="rId45"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
        <p:nvSpPr>
          <p:cNvPr id="136" name="Rectangle 135">
            <a:hlinkClick r:id="rId46" action="ppaction://hlinksldjump" highlightClick="1"/>
            <a:hlinkHover r:id="" action="ppaction://noaction" highlightClick="1"/>
          </p:cNvPr>
          <p:cNvSpPr/>
          <p:nvPr/>
        </p:nvSpPr>
        <p:spPr>
          <a:xfrm>
            <a:off x="403514" y="420783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hlinkClick r:id="rId47" action="ppaction://hlinksldjump"/>
            <a:hlinkHover r:id="" action="ppaction://noaction" highlightClick="1"/>
          </p:cNvPr>
          <p:cNvSpPr/>
          <p:nvPr/>
        </p:nvSpPr>
        <p:spPr>
          <a:xfrm>
            <a:off x="353704" y="2154271"/>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hlinkClick r:id="rId48" action="ppaction://hlinksldjump"/>
            <a:hlinkHover r:id="" action="ppaction://noaction" highlightClick="1"/>
          </p:cNvPr>
          <p:cNvSpPr/>
          <p:nvPr/>
        </p:nvSpPr>
        <p:spPr>
          <a:xfrm>
            <a:off x="353704" y="3258387"/>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6708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Oval 102"/>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05" name="Oval 104">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106" name="Oval 105">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107" name="Oval 106">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08" name="Oval 107">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109" name="Straight Arrow Connector 108"/>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4"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 name="TextBox 114"/>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116" name="Rectangle 115">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0"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1"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2"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3"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4"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5"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6"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7"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Current Projects</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2"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3"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34"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35"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36"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113217" y="1953904"/>
            <a:ext cx="1289343" cy="35188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3" name="Flowchart: Alternate Process 62"/>
          <p:cNvSpPr/>
          <p:nvPr/>
        </p:nvSpPr>
        <p:spPr>
          <a:xfrm>
            <a:off x="126262" y="2011680"/>
            <a:ext cx="1276298" cy="3461072"/>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496804" y="27235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BUMED</a:t>
            </a:r>
            <a:endParaRPr lang="en-US" sz="1100" b="1" dirty="0">
              <a:solidFill>
                <a:schemeClr val="tx1">
                  <a:lumMod val="95000"/>
                  <a:lumOff val="5000"/>
                </a:schemeClr>
              </a:solidFill>
            </a:endParaRPr>
          </a:p>
        </p:txBody>
      </p:sp>
      <p:sp>
        <p:nvSpPr>
          <p:cNvPr id="65" name="Rectangle 64"/>
          <p:cNvSpPr/>
          <p:nvPr/>
        </p:nvSpPr>
        <p:spPr>
          <a:xfrm>
            <a:off x="496804" y="3827696"/>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CIA</a:t>
            </a:r>
            <a:endParaRPr lang="en-US" sz="1100" b="1" dirty="0">
              <a:solidFill>
                <a:schemeClr val="tx1">
                  <a:lumMod val="95000"/>
                  <a:lumOff val="5000"/>
                </a:schemeClr>
              </a:solidFill>
            </a:endParaRPr>
          </a:p>
        </p:txBody>
      </p:sp>
      <p:sp>
        <p:nvSpPr>
          <p:cNvPr id="66" name="Rectangle 65"/>
          <p:cNvSpPr/>
          <p:nvPr/>
        </p:nvSpPr>
        <p:spPr>
          <a:xfrm>
            <a:off x="532966" y="4777143"/>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pic>
        <p:nvPicPr>
          <p:cNvPr id="67" name="Picture 5"/>
          <p:cNvPicPr>
            <a:picLocks noChangeAspect="1" noChangeArrowheads="1"/>
          </p:cNvPicPr>
          <p:nvPr/>
        </p:nvPicPr>
        <p:blipFill>
          <a:blip r:embed="rId37" cstate="print">
            <a:extLst>
              <a:ext uri="{BEBA8EAE-BF5A-486C-A8C5-ECC9F3942E4B}">
                <a14:imgProps xmlns:a14="http://schemas.microsoft.com/office/drawing/2010/main">
                  <a14:imgLayer r:embed="rId3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3704" y="2162264"/>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
          <p:cNvPicPr>
            <a:picLocks noChangeAspect="1" noChangeArrowheads="1"/>
          </p:cNvPicPr>
          <p:nvPr/>
        </p:nvPicPr>
        <p:blipFill>
          <a:blip r:embed="rId39" cstate="print">
            <a:extLst>
              <a:ext uri="{BEBA8EAE-BF5A-486C-A8C5-ECC9F3942E4B}">
                <a14:imgProps xmlns:a14="http://schemas.microsoft.com/office/drawing/2010/main">
                  <a14:imgLayer r:embed="rId38">
                    <a14:imgEffect>
                      <a14:backgroundRemoval t="0" b="100000" l="0" r="96591"/>
                    </a14:imgEffect>
                  </a14:imgLayer>
                </a14:imgProps>
              </a:ext>
              <a:ext uri="{28A0092B-C50C-407E-A947-70E740481C1C}">
                <a14:useLocalDpi xmlns:a14="http://schemas.microsoft.com/office/drawing/2010/main" val="0"/>
              </a:ext>
            </a:extLst>
          </a:blip>
          <a:srcRect/>
          <a:stretch>
            <a:fillRect/>
          </a:stretch>
        </p:blipFill>
        <p:spPr bwMode="auto">
          <a:xfrm>
            <a:off x="389078" y="326637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5"/>
          <p:cNvPicPr>
            <a:picLocks noChangeAspect="1" noChangeArrowheads="1"/>
          </p:cNvPicPr>
          <p:nvPr/>
        </p:nvPicPr>
        <p:blipFill>
          <a:blip r:embed="rId37" cstate="print">
            <a:extLst>
              <a:ext uri="{BEBA8EAE-BF5A-486C-A8C5-ECC9F3942E4B}">
                <a14:imgProps xmlns:a14="http://schemas.microsoft.com/office/drawing/2010/main">
                  <a14:imgLayer r:embed="rId3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9866" y="4215823"/>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72"/>
          <p:cNvSpPr txBox="1"/>
          <p:nvPr/>
        </p:nvSpPr>
        <p:spPr>
          <a:xfrm>
            <a:off x="166048" y="5012575"/>
            <a:ext cx="1267624" cy="307777"/>
          </a:xfrm>
          <a:prstGeom prst="rect">
            <a:avLst/>
          </a:prstGeom>
          <a:noFill/>
        </p:spPr>
        <p:txBody>
          <a:bodyPr wrap="square" rtlCol="0">
            <a:spAutoFit/>
          </a:bodyPr>
          <a:lstStyle/>
          <a:p>
            <a:pPr algn="ctr"/>
            <a:r>
              <a:rPr lang="en-US" sz="1400" b="1" u="sng" dirty="0">
                <a:solidFill>
                  <a:srgbClr val="0000CC"/>
                </a:solidFill>
              </a:rPr>
              <a:t>View More</a:t>
            </a:r>
          </a:p>
        </p:txBody>
      </p:sp>
      <p:sp>
        <p:nvSpPr>
          <p:cNvPr id="57" name="Rectangle 56"/>
          <p:cNvSpPr/>
          <p:nvPr/>
        </p:nvSpPr>
        <p:spPr>
          <a:xfrm>
            <a:off x="1631111" y="2070100"/>
            <a:ext cx="2178447" cy="8382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Project Folder</a:t>
            </a:r>
          </a:p>
          <a:p>
            <a:pPr>
              <a:spcAft>
                <a:spcPts val="600"/>
              </a:spcAft>
            </a:pPr>
            <a:r>
              <a:rPr lang="en-US" sz="1400" dirty="0" smtClean="0">
                <a:solidFill>
                  <a:schemeClr val="tx1"/>
                </a:solidFill>
              </a:rPr>
              <a:t>Access files associated with this project</a:t>
            </a:r>
            <a:endParaRPr lang="en-US" sz="1400" dirty="0">
              <a:solidFill>
                <a:schemeClr val="tx1"/>
              </a:solidFill>
            </a:endParaRPr>
          </a:p>
        </p:txBody>
      </p:sp>
      <p:pic>
        <p:nvPicPr>
          <p:cNvPr id="58" name="Picture 2" descr="C:\Users\eogbuchiekwe\AppData\Local\Microsoft\Windows\Temporary Internet Files\Content.IE5\38OF9L2S\Close_Box_Red.png">
            <a:hlinkClick r:id="rId40" action="ppaction://hlinksldjump"/>
          </p:cNvPr>
          <p:cNvPicPr>
            <a:picLocks noChangeAspect="1" noChangeArrowheads="1"/>
          </p:cNvPicPr>
          <p:nvPr/>
        </p:nvPicPr>
        <p:blipFill>
          <a:blip r:embed="rId41" cstate="print">
            <a:grayscl/>
            <a:extLst>
              <a:ext uri="{BEBA8EAE-BF5A-486C-A8C5-ECC9F3942E4B}">
                <a14:imgProps xmlns:a14="http://schemas.microsoft.com/office/drawing/2010/main">
                  <a14:imgLayer r:embed="rId42">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570766" y="2087880"/>
            <a:ext cx="218440" cy="218440"/>
          </a:xfrm>
          <a:prstGeom prst="rect">
            <a:avLst/>
          </a:prstGeom>
          <a:noFill/>
          <a:extLst>
            <a:ext uri="{909E8E84-426E-40DD-AFC4-6F175D3DCCD1}">
              <a14:hiddenFill xmlns:a14="http://schemas.microsoft.com/office/drawing/2010/main">
                <a:solidFill>
                  <a:srgbClr val="FFFFFF"/>
                </a:solidFill>
              </a14:hiddenFill>
            </a:ext>
          </a:extLst>
        </p:spPr>
      </p:pic>
      <p:sp>
        <p:nvSpPr>
          <p:cNvPr id="75" name="Round Diagonal Corner Rectangle 74">
            <a:hlinkClick r:id="rId40"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129" name="Straight Connector 128"/>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0" name="Picture 2">
            <a:hlinkClick r:id="rId43" action="ppaction://hlinksldjump"/>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 name="TextBox 130">
            <a:hlinkClick r:id="rId45"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33" name="TextBox 132">
            <a:hlinkClick r:id="rId46"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
        <p:nvSpPr>
          <p:cNvPr id="137" name="Rectangle 136">
            <a:hlinkClick r:id="rId47" action="ppaction://hlinksldjump" highlightClick="1"/>
            <a:hlinkHover r:id="" action="ppaction://noaction" highlightClick="1"/>
          </p:cNvPr>
          <p:cNvSpPr/>
          <p:nvPr/>
        </p:nvSpPr>
        <p:spPr>
          <a:xfrm>
            <a:off x="403514" y="420783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hlinkClick r:id="rId48" action="ppaction://hlinksldjump"/>
            <a:hlinkHover r:id="" action="ppaction://noaction" highlightClick="1"/>
          </p:cNvPr>
          <p:cNvSpPr/>
          <p:nvPr/>
        </p:nvSpPr>
        <p:spPr>
          <a:xfrm>
            <a:off x="353704" y="3258387"/>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hlinkClick r:id="rId49" action="ppaction://hlinksldjump"/>
            <a:hlinkHover r:id="" action="ppaction://noaction" highlightClick="1"/>
          </p:cNvPr>
          <p:cNvSpPr/>
          <p:nvPr/>
        </p:nvSpPr>
        <p:spPr>
          <a:xfrm>
            <a:off x="353704" y="2154271"/>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0047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Oval 102"/>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05" name="Oval 104">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106" name="Oval 105">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107" name="Oval 106">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08" name="Oval 107">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109" name="Straight Arrow Connector 108"/>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4"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 name="TextBox 114"/>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116" name="Rectangle 115">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0"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1"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2"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3"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4"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5"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6"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7"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Current Projects</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2"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3"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34"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35"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36"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113217" y="1953904"/>
            <a:ext cx="1289343" cy="35188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3" name="Flowchart: Alternate Process 62"/>
          <p:cNvSpPr/>
          <p:nvPr/>
        </p:nvSpPr>
        <p:spPr>
          <a:xfrm>
            <a:off x="126262" y="2011680"/>
            <a:ext cx="1276298" cy="3461072"/>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496804" y="27235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BUMED</a:t>
            </a:r>
            <a:endParaRPr lang="en-US" sz="1100" b="1" dirty="0">
              <a:solidFill>
                <a:schemeClr val="tx1">
                  <a:lumMod val="95000"/>
                  <a:lumOff val="5000"/>
                </a:schemeClr>
              </a:solidFill>
            </a:endParaRPr>
          </a:p>
        </p:txBody>
      </p:sp>
      <p:sp>
        <p:nvSpPr>
          <p:cNvPr id="65" name="Rectangle 64"/>
          <p:cNvSpPr/>
          <p:nvPr/>
        </p:nvSpPr>
        <p:spPr>
          <a:xfrm>
            <a:off x="496804" y="3827696"/>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CIA</a:t>
            </a:r>
            <a:endParaRPr lang="en-US" sz="1100" b="1" dirty="0">
              <a:solidFill>
                <a:schemeClr val="tx1">
                  <a:lumMod val="95000"/>
                  <a:lumOff val="5000"/>
                </a:schemeClr>
              </a:solidFill>
            </a:endParaRPr>
          </a:p>
        </p:txBody>
      </p:sp>
      <p:sp>
        <p:nvSpPr>
          <p:cNvPr id="66" name="Rectangle 65"/>
          <p:cNvSpPr/>
          <p:nvPr/>
        </p:nvSpPr>
        <p:spPr>
          <a:xfrm>
            <a:off x="532966" y="4777143"/>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pic>
        <p:nvPicPr>
          <p:cNvPr id="67" name="Picture 5"/>
          <p:cNvPicPr>
            <a:picLocks noChangeAspect="1" noChangeArrowheads="1"/>
          </p:cNvPicPr>
          <p:nvPr/>
        </p:nvPicPr>
        <p:blipFill>
          <a:blip r:embed="rId37" cstate="print">
            <a:extLst>
              <a:ext uri="{BEBA8EAE-BF5A-486C-A8C5-ECC9F3942E4B}">
                <a14:imgProps xmlns:a14="http://schemas.microsoft.com/office/drawing/2010/main">
                  <a14:imgLayer r:embed="rId3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3704" y="2162264"/>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
          <p:cNvPicPr>
            <a:picLocks noChangeAspect="1" noChangeArrowheads="1"/>
          </p:cNvPicPr>
          <p:nvPr/>
        </p:nvPicPr>
        <p:blipFill>
          <a:blip r:embed="rId39" cstate="print">
            <a:extLst>
              <a:ext uri="{BEBA8EAE-BF5A-486C-A8C5-ECC9F3942E4B}">
                <a14:imgProps xmlns:a14="http://schemas.microsoft.com/office/drawing/2010/main">
                  <a14:imgLayer r:embed="rId38">
                    <a14:imgEffect>
                      <a14:backgroundRemoval t="0" b="100000" l="0" r="96591"/>
                    </a14:imgEffect>
                  </a14:imgLayer>
                </a14:imgProps>
              </a:ext>
              <a:ext uri="{28A0092B-C50C-407E-A947-70E740481C1C}">
                <a14:useLocalDpi xmlns:a14="http://schemas.microsoft.com/office/drawing/2010/main" val="0"/>
              </a:ext>
            </a:extLst>
          </a:blip>
          <a:srcRect/>
          <a:stretch>
            <a:fillRect/>
          </a:stretch>
        </p:blipFill>
        <p:spPr bwMode="auto">
          <a:xfrm>
            <a:off x="389078" y="326637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5"/>
          <p:cNvPicPr>
            <a:picLocks noChangeAspect="1" noChangeArrowheads="1"/>
          </p:cNvPicPr>
          <p:nvPr/>
        </p:nvPicPr>
        <p:blipFill>
          <a:blip r:embed="rId37" cstate="print">
            <a:extLst>
              <a:ext uri="{BEBA8EAE-BF5A-486C-A8C5-ECC9F3942E4B}">
                <a14:imgProps xmlns:a14="http://schemas.microsoft.com/office/drawing/2010/main">
                  <a14:imgLayer r:embed="rId3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9866" y="4215823"/>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72"/>
          <p:cNvSpPr txBox="1"/>
          <p:nvPr/>
        </p:nvSpPr>
        <p:spPr>
          <a:xfrm>
            <a:off x="166048" y="5012575"/>
            <a:ext cx="1267624" cy="307777"/>
          </a:xfrm>
          <a:prstGeom prst="rect">
            <a:avLst/>
          </a:prstGeom>
          <a:noFill/>
        </p:spPr>
        <p:txBody>
          <a:bodyPr wrap="square" rtlCol="0">
            <a:spAutoFit/>
          </a:bodyPr>
          <a:lstStyle/>
          <a:p>
            <a:pPr algn="ctr"/>
            <a:r>
              <a:rPr lang="en-US" sz="1400" b="1" u="sng">
                <a:solidFill>
                  <a:srgbClr val="0000CC"/>
                </a:solidFill>
              </a:rPr>
              <a:t>View More</a:t>
            </a:r>
            <a:endParaRPr lang="en-US" sz="1400" b="1" u="sng" dirty="0">
              <a:solidFill>
                <a:srgbClr val="0000CC"/>
              </a:solidFill>
            </a:endParaRPr>
          </a:p>
        </p:txBody>
      </p:sp>
      <p:sp>
        <p:nvSpPr>
          <p:cNvPr id="57" name="Rectangle 56"/>
          <p:cNvSpPr/>
          <p:nvPr/>
        </p:nvSpPr>
        <p:spPr>
          <a:xfrm>
            <a:off x="1598249" y="3258387"/>
            <a:ext cx="2178447" cy="8382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Project Folder</a:t>
            </a:r>
          </a:p>
          <a:p>
            <a:pPr>
              <a:spcAft>
                <a:spcPts val="600"/>
              </a:spcAft>
            </a:pPr>
            <a:r>
              <a:rPr lang="en-US" sz="1400" dirty="0" smtClean="0">
                <a:solidFill>
                  <a:schemeClr val="tx1"/>
                </a:solidFill>
              </a:rPr>
              <a:t>Access files associated with this project</a:t>
            </a:r>
            <a:endParaRPr lang="en-US" sz="1400" dirty="0">
              <a:solidFill>
                <a:schemeClr val="tx1"/>
              </a:solidFill>
            </a:endParaRPr>
          </a:p>
        </p:txBody>
      </p:sp>
      <p:pic>
        <p:nvPicPr>
          <p:cNvPr id="58" name="Picture 2" descr="C:\Users\eogbuchiekwe\AppData\Local\Microsoft\Windows\Temporary Internet Files\Content.IE5\38OF9L2S\Close_Box_Red.png">
            <a:hlinkClick r:id="rId40" action="ppaction://hlinksldjump"/>
          </p:cNvPr>
          <p:cNvPicPr>
            <a:picLocks noChangeAspect="1" noChangeArrowheads="1"/>
          </p:cNvPicPr>
          <p:nvPr/>
        </p:nvPicPr>
        <p:blipFill>
          <a:blip r:embed="rId41" cstate="print">
            <a:grayscl/>
            <a:extLst>
              <a:ext uri="{BEBA8EAE-BF5A-486C-A8C5-ECC9F3942E4B}">
                <a14:imgProps xmlns:a14="http://schemas.microsoft.com/office/drawing/2010/main">
                  <a14:imgLayer r:embed="rId42">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537904" y="3276167"/>
            <a:ext cx="218440" cy="218440"/>
          </a:xfrm>
          <a:prstGeom prst="rect">
            <a:avLst/>
          </a:prstGeom>
          <a:noFill/>
          <a:extLst>
            <a:ext uri="{909E8E84-426E-40DD-AFC4-6F175D3DCCD1}">
              <a14:hiddenFill xmlns:a14="http://schemas.microsoft.com/office/drawing/2010/main">
                <a:solidFill>
                  <a:srgbClr val="FFFFFF"/>
                </a:solidFill>
              </a14:hiddenFill>
            </a:ext>
          </a:extLst>
        </p:spPr>
      </p:pic>
      <p:sp>
        <p:nvSpPr>
          <p:cNvPr id="74" name="Round Diagonal Corner Rectangle 73">
            <a:hlinkClick r:id="rId40"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129" name="Straight Connector 128"/>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0" name="Picture 2">
            <a:hlinkClick r:id="rId43" action="ppaction://hlinksldjump"/>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 name="TextBox 130">
            <a:hlinkClick r:id="rId45"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33" name="TextBox 132">
            <a:hlinkClick r:id="rId46"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
        <p:nvSpPr>
          <p:cNvPr id="134" name="Rectangle 133">
            <a:hlinkClick r:id="rId47" action="ppaction://hlinksldjump" highlightClick="1"/>
            <a:hlinkHover r:id="" action="ppaction://noaction" highlightClick="1"/>
          </p:cNvPr>
          <p:cNvSpPr/>
          <p:nvPr/>
        </p:nvSpPr>
        <p:spPr>
          <a:xfrm>
            <a:off x="403514" y="420783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hlinkClick r:id="rId48" action="ppaction://hlinksldjump"/>
            <a:hlinkHover r:id="" action="ppaction://noaction" highlightClick="1"/>
          </p:cNvPr>
          <p:cNvSpPr/>
          <p:nvPr/>
        </p:nvSpPr>
        <p:spPr>
          <a:xfrm>
            <a:off x="353704" y="3258387"/>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hlinkClick r:id="rId49" action="ppaction://hlinksldjump"/>
            <a:hlinkHover r:id="" action="ppaction://noaction" highlightClick="1"/>
          </p:cNvPr>
          <p:cNvSpPr/>
          <p:nvPr/>
        </p:nvSpPr>
        <p:spPr>
          <a:xfrm>
            <a:off x="353704" y="2154271"/>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7792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val 74"/>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77" name="Oval 76">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78" name="Oval 77">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79" name="Oval 78">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80" name="Oval 79">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81" name="Straight Arrow Connector 80"/>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6"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TextBox 86"/>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88" name="Rectangle 87">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3"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4"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5"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6"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7"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8"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9"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Current Projects</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2"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3"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34"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35"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36"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113217" y="1953904"/>
            <a:ext cx="1289343" cy="35188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3" name="Flowchart: Alternate Process 62"/>
          <p:cNvSpPr/>
          <p:nvPr/>
        </p:nvSpPr>
        <p:spPr>
          <a:xfrm>
            <a:off x="126262" y="2011680"/>
            <a:ext cx="1276298" cy="3461072"/>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496804" y="27235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BUMED</a:t>
            </a:r>
            <a:endParaRPr lang="en-US" sz="1100" b="1" dirty="0">
              <a:solidFill>
                <a:schemeClr val="tx1">
                  <a:lumMod val="95000"/>
                  <a:lumOff val="5000"/>
                </a:schemeClr>
              </a:solidFill>
            </a:endParaRPr>
          </a:p>
        </p:txBody>
      </p:sp>
      <p:sp>
        <p:nvSpPr>
          <p:cNvPr id="65" name="Rectangle 64"/>
          <p:cNvSpPr/>
          <p:nvPr/>
        </p:nvSpPr>
        <p:spPr>
          <a:xfrm>
            <a:off x="496804" y="3827696"/>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CIA</a:t>
            </a:r>
            <a:endParaRPr lang="en-US" sz="1100" b="1" dirty="0">
              <a:solidFill>
                <a:schemeClr val="tx1">
                  <a:lumMod val="95000"/>
                  <a:lumOff val="5000"/>
                </a:schemeClr>
              </a:solidFill>
            </a:endParaRPr>
          </a:p>
        </p:txBody>
      </p:sp>
      <p:sp>
        <p:nvSpPr>
          <p:cNvPr id="66" name="Rectangle 65"/>
          <p:cNvSpPr/>
          <p:nvPr/>
        </p:nvSpPr>
        <p:spPr>
          <a:xfrm>
            <a:off x="532966" y="4777143"/>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pic>
        <p:nvPicPr>
          <p:cNvPr id="67" name="Picture 5"/>
          <p:cNvPicPr>
            <a:picLocks noChangeAspect="1" noChangeArrowheads="1"/>
          </p:cNvPicPr>
          <p:nvPr/>
        </p:nvPicPr>
        <p:blipFill>
          <a:blip r:embed="rId37" cstate="print">
            <a:extLst>
              <a:ext uri="{BEBA8EAE-BF5A-486C-A8C5-ECC9F3942E4B}">
                <a14:imgProps xmlns:a14="http://schemas.microsoft.com/office/drawing/2010/main">
                  <a14:imgLayer r:embed="rId3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3704" y="2162264"/>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
          <p:cNvPicPr>
            <a:picLocks noChangeAspect="1" noChangeArrowheads="1"/>
          </p:cNvPicPr>
          <p:nvPr/>
        </p:nvPicPr>
        <p:blipFill>
          <a:blip r:embed="rId39" cstate="print">
            <a:extLst>
              <a:ext uri="{BEBA8EAE-BF5A-486C-A8C5-ECC9F3942E4B}">
                <a14:imgProps xmlns:a14="http://schemas.microsoft.com/office/drawing/2010/main">
                  <a14:imgLayer r:embed="rId38">
                    <a14:imgEffect>
                      <a14:backgroundRemoval t="0" b="100000" l="0" r="96591"/>
                    </a14:imgEffect>
                  </a14:imgLayer>
                </a14:imgProps>
              </a:ext>
              <a:ext uri="{28A0092B-C50C-407E-A947-70E740481C1C}">
                <a14:useLocalDpi xmlns:a14="http://schemas.microsoft.com/office/drawing/2010/main" val="0"/>
              </a:ext>
            </a:extLst>
          </a:blip>
          <a:srcRect/>
          <a:stretch>
            <a:fillRect/>
          </a:stretch>
        </p:blipFill>
        <p:spPr bwMode="auto">
          <a:xfrm>
            <a:off x="389078" y="326637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5"/>
          <p:cNvPicPr>
            <a:picLocks noChangeAspect="1" noChangeArrowheads="1"/>
          </p:cNvPicPr>
          <p:nvPr/>
        </p:nvPicPr>
        <p:blipFill>
          <a:blip r:embed="rId37" cstate="print">
            <a:extLst>
              <a:ext uri="{BEBA8EAE-BF5A-486C-A8C5-ECC9F3942E4B}">
                <a14:imgProps xmlns:a14="http://schemas.microsoft.com/office/drawing/2010/main">
                  <a14:imgLayer r:embed="rId3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9866" y="4215823"/>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72"/>
          <p:cNvSpPr txBox="1"/>
          <p:nvPr/>
        </p:nvSpPr>
        <p:spPr>
          <a:xfrm>
            <a:off x="166048" y="5012575"/>
            <a:ext cx="1267624" cy="307777"/>
          </a:xfrm>
          <a:prstGeom prst="rect">
            <a:avLst/>
          </a:prstGeom>
          <a:noFill/>
        </p:spPr>
        <p:txBody>
          <a:bodyPr wrap="square" rtlCol="0">
            <a:spAutoFit/>
          </a:bodyPr>
          <a:lstStyle/>
          <a:p>
            <a:pPr algn="ctr"/>
            <a:r>
              <a:rPr lang="en-US" sz="1400" b="1" u="sng" dirty="0">
                <a:solidFill>
                  <a:srgbClr val="0000CC"/>
                </a:solidFill>
              </a:rPr>
              <a:t>View More</a:t>
            </a:r>
          </a:p>
        </p:txBody>
      </p:sp>
      <p:sp>
        <p:nvSpPr>
          <p:cNvPr id="57" name="Rectangle 56"/>
          <p:cNvSpPr/>
          <p:nvPr/>
        </p:nvSpPr>
        <p:spPr>
          <a:xfrm>
            <a:off x="1558352" y="4219670"/>
            <a:ext cx="2178447" cy="8382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Project Folder</a:t>
            </a:r>
          </a:p>
          <a:p>
            <a:pPr>
              <a:spcAft>
                <a:spcPts val="600"/>
              </a:spcAft>
            </a:pPr>
            <a:r>
              <a:rPr lang="en-US" sz="1400" dirty="0" smtClean="0">
                <a:solidFill>
                  <a:schemeClr val="tx1"/>
                </a:solidFill>
              </a:rPr>
              <a:t>Access files associated with this project</a:t>
            </a:r>
            <a:endParaRPr lang="en-US" sz="1400" dirty="0">
              <a:solidFill>
                <a:schemeClr val="tx1"/>
              </a:solidFill>
            </a:endParaRPr>
          </a:p>
        </p:txBody>
      </p:sp>
      <p:pic>
        <p:nvPicPr>
          <p:cNvPr id="58" name="Picture 2" descr="C:\Users\eogbuchiekwe\AppData\Local\Microsoft\Windows\Temporary Internet Files\Content.IE5\38OF9L2S\Close_Box_Red.png">
            <a:hlinkClick r:id="rId40" action="ppaction://hlinksldjump"/>
          </p:cNvPr>
          <p:cNvPicPr>
            <a:picLocks noChangeAspect="1" noChangeArrowheads="1"/>
          </p:cNvPicPr>
          <p:nvPr/>
        </p:nvPicPr>
        <p:blipFill>
          <a:blip r:embed="rId41" cstate="print">
            <a:grayscl/>
            <a:extLst>
              <a:ext uri="{BEBA8EAE-BF5A-486C-A8C5-ECC9F3942E4B}">
                <a14:imgProps xmlns:a14="http://schemas.microsoft.com/office/drawing/2010/main">
                  <a14:imgLayer r:embed="rId42">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498007" y="4237450"/>
            <a:ext cx="218440" cy="218440"/>
          </a:xfrm>
          <a:prstGeom prst="rect">
            <a:avLst/>
          </a:prstGeom>
          <a:noFill/>
          <a:extLst>
            <a:ext uri="{909E8E84-426E-40DD-AFC4-6F175D3DCCD1}">
              <a14:hiddenFill xmlns:a14="http://schemas.microsoft.com/office/drawing/2010/main">
                <a:solidFill>
                  <a:srgbClr val="FFFFFF"/>
                </a:solidFill>
              </a14:hiddenFill>
            </a:ext>
          </a:extLst>
        </p:spPr>
      </p:pic>
      <p:sp>
        <p:nvSpPr>
          <p:cNvPr id="74" name="Round Diagonal Corner Rectangle 73">
            <a:hlinkClick r:id="rId43"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101" name="Straight Connector 100"/>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 name="Picture 2">
            <a:hlinkClick r:id="rId44" action="ppaction://hlinksldjump"/>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TextBox 102">
            <a:hlinkClick r:id="rId46"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05" name="TextBox 104">
            <a:hlinkClick r:id="rId47"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
        <p:nvSpPr>
          <p:cNvPr id="106" name="Rectangle 105">
            <a:hlinkClick r:id="rId48" action="ppaction://hlinksldjump" highlightClick="1"/>
            <a:hlinkHover r:id="" action="ppaction://noaction" highlightClick="1"/>
          </p:cNvPr>
          <p:cNvSpPr/>
          <p:nvPr/>
        </p:nvSpPr>
        <p:spPr>
          <a:xfrm>
            <a:off x="403514" y="420783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hlinkClick r:id="rId49" action="ppaction://hlinksldjump"/>
            <a:hlinkHover r:id="" action="ppaction://noaction" highlightClick="1"/>
          </p:cNvPr>
          <p:cNvSpPr/>
          <p:nvPr/>
        </p:nvSpPr>
        <p:spPr>
          <a:xfrm>
            <a:off x="353704" y="3258387"/>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hlinkClick r:id="rId50" action="ppaction://hlinksldjump"/>
            <a:hlinkHover r:id="" action="ppaction://noaction" highlightClick="1"/>
          </p:cNvPr>
          <p:cNvSpPr/>
          <p:nvPr/>
        </p:nvSpPr>
        <p:spPr>
          <a:xfrm>
            <a:off x="353704" y="2154271"/>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9815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2"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4"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5"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6"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hlinkClick r:id="rId7"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39" name="Oval 38">
            <a:hlinkClick r:id="rId8"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57" name="Oval 56">
            <a:hlinkClick r:id="rId9"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58" name="Oval 57">
            <a:hlinkClick r:id="rId10"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59" name="Oval 58">
            <a:hlinkClick r:id="rId11"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60" name="Rectangle 59">
            <a:hlinkClick r:id="rId12" action="ppaction://hlinksldjump"/>
          </p:cNvPr>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ound Diagonal Corner Rectangle 7">
            <a:hlinkClick r:id="rId13"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17" name="TextBox 16">
            <a:hlinkClick r:id="rId14"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cxnSp>
        <p:nvCxnSpPr>
          <p:cNvPr id="13" name="Straight Arrow Connector 12"/>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a:hlinkClick r:id="rId15" action="ppaction://hlinksldjump"/>
            <a:hlinkHover r:id="" action="ppaction://noaction" highlightClick="1"/>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8"/>
              </a:rPr>
              <a:t>Help!</a:t>
            </a:r>
            <a:endParaRPr lang="en-US" sz="1600" dirty="0"/>
          </a:p>
        </p:txBody>
      </p:sp>
      <p:sp>
        <p:nvSpPr>
          <p:cNvPr id="67" name="Rectangle 66">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Connector 67"/>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9" name="Picture 14" descr="C:\Users\jsauvageau\Desktop\4.png">
            <a:hlinkClick r:id="rId19" action="ppaction://hlinksldjump"/>
            <a:hlinkHover r:id="" action="ppaction://noaction" highlightClick="1"/>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0" name="Picture 17" descr="C:\Users\jsauvageau\Desktop\3.png">
            <a:hlinkClick r:id="rId21" action="ppaction://hlinksldjump"/>
            <a:hlinkHover r:id="" action="ppaction://noaction" highlightClick="1"/>
          </p:cNvPr>
          <p:cNvPicPr>
            <a:picLocks noChangeAspect="1" noChangeArrowheads="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1" name="Picture 24" descr="C:\Users\jsauvageau\Desktop\3.png">
            <a:hlinkClick r:id="rId23" action="ppaction://hlinksldjump"/>
            <a:hlinkHover r:id="" action="ppaction://noaction" highlightClick="1"/>
          </p:cNvPr>
          <p:cNvPicPr>
            <a:picLocks noChangeAspect="1" noChangeArrowheads="1"/>
          </p:cNvPicPr>
          <p:nvPr/>
        </p:nvPicPr>
        <p:blipFill>
          <a:blip r:embed="rId24" cstate="print">
            <a:extLst>
              <a:ext uri="{BEBA8EAE-BF5A-486C-A8C5-ECC9F3942E4B}">
                <a14:imgProps xmlns:a14="http://schemas.microsoft.com/office/drawing/2010/main">
                  <a14:imgLayer r:embed="rId2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2" name="Picture 28" descr="C:\Users\jsauvageau\Desktop\1.png">
            <a:hlinkClick r:id="rId26" action="ppaction://hlinksldjump"/>
            <a:hlinkHover r:id="" action="ppaction://noaction" highlightClick="1"/>
          </p:cNvPr>
          <p:cNvPicPr>
            <a:picLocks noChangeAspect="1" noChangeArrowheads="1"/>
          </p:cNvPicPr>
          <p:nvPr/>
        </p:nvPicPr>
        <p:blipFill>
          <a:blip r:embed="rId27"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3" name="Picture 9" descr="\\Cagmasrv1\sso$\Gestion_Deloitte\Global_Brand\- Templates\Icons\Iconography Deloitte\Icon_Envelope_Blue.png">
            <a:hlinkClick r:id="rId28" action="ppaction://hlinksldjump"/>
            <a:hlinkHover r:id="" action="ppaction://noaction" highlightClick="1"/>
          </p:cNvPr>
          <p:cNvPicPr>
            <a:picLocks noChangeAspect="1" noChangeArrowheads="1"/>
          </p:cNvPicPr>
          <p:nvPr/>
        </p:nvPicPr>
        <p:blipFill>
          <a:blip r:embed="rId2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4" name="Picture 18" descr="C:\Users\jsauvageau\Desktop\3.png">
            <a:hlinkClick r:id="rId30" action="ppaction://hlinksldjump"/>
            <a:hlinkHover r:id="" action="ppaction://noaction" highlightClick="1"/>
          </p:cNvPr>
          <p:cNvPicPr>
            <a:picLocks noChangeAspect="1" noChangeArrowheads="1"/>
          </p:cNvPicPr>
          <p:nvPr/>
        </p:nvPicPr>
        <p:blipFill>
          <a:blip r:embed="rId31" cstate="print">
            <a:extLst>
              <a:ext uri="{BEBA8EAE-BF5A-486C-A8C5-ECC9F3942E4B}">
                <a14:imgProps xmlns:a14="http://schemas.microsoft.com/office/drawing/2010/main">
                  <a14:imgLayer r:embed="rId32">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5" name="Picture 7" descr="\\Cagmasrv1\sso$\Gestion_Deloitte\Global_Brand\- Templates\Icons\Iconography Deloitte\Icon_Cog_Blue.png">
            <a:hlinkClick r:id="rId33" action="ppaction://hlinksldjump"/>
            <a:hlinkHover r:id="" action="ppaction://noaction" highlightClick="1"/>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1" name="Picture 5" descr="http://njmw.s3.amazonaws.com/cms/images/7b3ea615bd50da66/Calendar-Icon.png">
            <a:hlinkClick r:id="rId35" action="ppaction://hlinksldjump"/>
            <a:hlinkHover r:id="" action="ppaction://noaction" highlightClick="1"/>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hlinkClick r:id="rId37" action="ppaction://hlinksldjump"/>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Rectangle 81">
            <a:hlinkClick r:id="rId39"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hlinkClick r:id="rId40"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hlinkClick r:id="rId41"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2815519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l 73"/>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78" name="Oval 77">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79" name="Oval 78">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80" name="Oval 79">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81" name="Oval 80">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83" name="Straight Arrow Connector 82"/>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8"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TextBox 88"/>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100" name="Rectangle 99">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Current Projects </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14"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15"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16"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17"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18"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113217" y="1953904"/>
            <a:ext cx="1289343" cy="35188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3" name="Flowchart: Alternate Process 62"/>
          <p:cNvSpPr/>
          <p:nvPr/>
        </p:nvSpPr>
        <p:spPr>
          <a:xfrm>
            <a:off x="126262" y="2011680"/>
            <a:ext cx="1276298" cy="3461072"/>
          </a:xfrm>
          <a:prstGeom prst="flowChartAlternateProcess">
            <a:avLst/>
          </a:prstGeom>
          <a:solidFill>
            <a:srgbClr val="FAFEE6"/>
          </a:solidFill>
          <a:ln w="76200">
            <a:noFill/>
          </a:ln>
          <a:effectLst/>
          <a:scene3d>
            <a:camera prst="orthographicFront"/>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496804" y="27235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BUMED</a:t>
            </a:r>
            <a:endParaRPr lang="en-US" sz="1100" b="1" dirty="0">
              <a:solidFill>
                <a:schemeClr val="tx1">
                  <a:lumMod val="95000"/>
                  <a:lumOff val="5000"/>
                </a:schemeClr>
              </a:solidFill>
            </a:endParaRPr>
          </a:p>
        </p:txBody>
      </p:sp>
      <p:sp>
        <p:nvSpPr>
          <p:cNvPr id="65" name="Rectangle 64"/>
          <p:cNvSpPr/>
          <p:nvPr/>
        </p:nvSpPr>
        <p:spPr>
          <a:xfrm>
            <a:off x="496804" y="3827696"/>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CIA</a:t>
            </a:r>
            <a:endParaRPr lang="en-US" sz="1100" b="1" dirty="0">
              <a:solidFill>
                <a:schemeClr val="tx1">
                  <a:lumMod val="95000"/>
                  <a:lumOff val="5000"/>
                </a:schemeClr>
              </a:solidFill>
            </a:endParaRPr>
          </a:p>
        </p:txBody>
      </p:sp>
      <p:sp>
        <p:nvSpPr>
          <p:cNvPr id="66" name="Rectangle 65"/>
          <p:cNvSpPr/>
          <p:nvPr/>
        </p:nvSpPr>
        <p:spPr>
          <a:xfrm>
            <a:off x="532966" y="4777143"/>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pic>
        <p:nvPicPr>
          <p:cNvPr id="67" name="Picture 5"/>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3704" y="2162264"/>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
          <p:cNvPicPr>
            <a:picLocks noChangeAspect="1" noChangeArrowheads="1"/>
          </p:cNvPicPr>
          <p:nvPr/>
        </p:nvPicPr>
        <p:blipFill>
          <a:blip r:embed="rId21" cstate="print">
            <a:extLst>
              <a:ext uri="{BEBA8EAE-BF5A-486C-A8C5-ECC9F3942E4B}">
                <a14:imgProps xmlns:a14="http://schemas.microsoft.com/office/drawing/2010/main">
                  <a14:imgLayer r:embed="rId20">
                    <a14:imgEffect>
                      <a14:backgroundRemoval t="0" b="100000" l="0" r="96591"/>
                    </a14:imgEffect>
                  </a14:imgLayer>
                </a14:imgProps>
              </a:ext>
              <a:ext uri="{28A0092B-C50C-407E-A947-70E740481C1C}">
                <a14:useLocalDpi xmlns:a14="http://schemas.microsoft.com/office/drawing/2010/main" val="0"/>
              </a:ext>
            </a:extLst>
          </a:blip>
          <a:srcRect/>
          <a:stretch>
            <a:fillRect/>
          </a:stretch>
        </p:blipFill>
        <p:spPr bwMode="auto">
          <a:xfrm>
            <a:off x="389078" y="326637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5"/>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9866" y="4215823"/>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72"/>
          <p:cNvSpPr txBox="1"/>
          <p:nvPr/>
        </p:nvSpPr>
        <p:spPr>
          <a:xfrm>
            <a:off x="166048" y="5012575"/>
            <a:ext cx="1267624" cy="307777"/>
          </a:xfrm>
          <a:prstGeom prst="rect">
            <a:avLst/>
          </a:prstGeom>
          <a:noFill/>
        </p:spPr>
        <p:txBody>
          <a:bodyPr wrap="square" rtlCol="0">
            <a:spAutoFit/>
          </a:bodyPr>
          <a:lstStyle/>
          <a:p>
            <a:pPr algn="ctr"/>
            <a:r>
              <a:rPr lang="en-US" sz="1400" b="1" u="sng" dirty="0" smtClean="0">
                <a:solidFill>
                  <a:srgbClr val="0000CC"/>
                </a:solidFill>
              </a:rPr>
              <a:t>View More</a:t>
            </a:r>
            <a:endParaRPr lang="en-US" sz="1400" b="1" u="sng" dirty="0">
              <a:solidFill>
                <a:srgbClr val="0000CC"/>
              </a:solidFill>
            </a:endParaRPr>
          </a:p>
        </p:txBody>
      </p:sp>
      <p:sp>
        <p:nvSpPr>
          <p:cNvPr id="57" name="Rectangle 56"/>
          <p:cNvSpPr/>
          <p:nvPr/>
        </p:nvSpPr>
        <p:spPr>
          <a:xfrm>
            <a:off x="1607082" y="4868524"/>
            <a:ext cx="2047015" cy="838200"/>
          </a:xfrm>
          <a:prstGeom prst="rect">
            <a:avLst/>
          </a:prstGeom>
          <a:solidFill>
            <a:schemeClr val="accent2">
              <a:lumMod val="40000"/>
              <a:lumOff val="6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View More Projects</a:t>
            </a:r>
          </a:p>
          <a:p>
            <a:pPr>
              <a:spcAft>
                <a:spcPts val="600"/>
              </a:spcAft>
            </a:pPr>
            <a:r>
              <a:rPr lang="en-US" sz="1400" dirty="0" smtClean="0">
                <a:solidFill>
                  <a:schemeClr val="tx1"/>
                </a:solidFill>
              </a:rPr>
              <a:t>There are no more projects to view.</a:t>
            </a:r>
            <a:endParaRPr lang="en-US" sz="1400" dirty="0">
              <a:solidFill>
                <a:schemeClr val="tx1"/>
              </a:solidFill>
            </a:endParaRPr>
          </a:p>
        </p:txBody>
      </p:sp>
      <p:pic>
        <p:nvPicPr>
          <p:cNvPr id="58" name="Picture 2" descr="C:\Users\eogbuchiekwe\AppData\Local\Microsoft\Windows\Temporary Internet Files\Content.IE5\38OF9L2S\Close_Box_Red.png">
            <a:hlinkClick r:id="rId22" action="ppaction://hlinksldjump"/>
          </p:cNvPr>
          <p:cNvPicPr>
            <a:picLocks noChangeAspect="1" noChangeArrowheads="1"/>
          </p:cNvPicPr>
          <p:nvPr/>
        </p:nvPicPr>
        <p:blipFill>
          <a:blip r:embed="rId23" cstate="print">
            <a:grayscl/>
            <a:extLst>
              <a:ext uri="{BEBA8EAE-BF5A-486C-A8C5-ECC9F3942E4B}">
                <a14:imgProps xmlns:a14="http://schemas.microsoft.com/office/drawing/2010/main">
                  <a14:imgLayer r:embed="rId2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439160" y="4889781"/>
            <a:ext cx="218440" cy="218440"/>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Connector 58"/>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82" name="Round Diagonal Corner Rectangle 81">
            <a:hlinkClick r:id="rId22"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90" name="Rectangle 89">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1" name="Picture 14" descr="C:\Users\jsauvageau\Desktop\4.png">
            <a:hlinkClick r:id="rId25" action="ppaction://hlinksldjump"/>
            <a:hlinkHover r:id="" action="ppaction://noaction" highlightClick="1"/>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2" name="Picture 17" descr="C:\Users\jsauvageau\Desktop\3.png">
            <a:hlinkClick r:id="rId27" action="ppaction://hlinksldjump"/>
            <a:hlinkHover r:id="" action="ppaction://noaction" highlightClick="1"/>
          </p:cNvPr>
          <p:cNvPicPr>
            <a:picLocks noChangeAspect="1" noChangeArrowheads="1"/>
          </p:cNvPicPr>
          <p:nvPr/>
        </p:nvPicPr>
        <p:blipFill>
          <a:blip r:embed="rId28"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3" name="Picture 24" descr="C:\Users\jsauvageau\Desktop\3.png">
            <a:hlinkClick r:id="rId29" action="ppaction://hlinksldjump"/>
            <a:hlinkHover r:id="" action="ppaction://noaction" highlightClick="1"/>
          </p:cNvPr>
          <p:cNvPicPr>
            <a:picLocks noChangeAspect="1" noChangeArrowheads="1"/>
          </p:cNvPicPr>
          <p:nvPr/>
        </p:nvPicPr>
        <p:blipFill>
          <a:blip r:embed="rId30" cstate="print">
            <a:extLst>
              <a:ext uri="{BEBA8EAE-BF5A-486C-A8C5-ECC9F3942E4B}">
                <a14:imgProps xmlns:a14="http://schemas.microsoft.com/office/drawing/2010/main">
                  <a14:imgLayer r:embed="rId31">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4" name="Picture 28" descr="C:\Users\jsauvageau\Desktop\1.png">
            <a:hlinkClick r:id="rId32" action="ppaction://hlinksldjump"/>
            <a:hlinkHover r:id="" action="ppaction://noaction" highlightClick="1"/>
          </p:cNvPr>
          <p:cNvPicPr>
            <a:picLocks noChangeAspect="1" noChangeArrowheads="1"/>
          </p:cNvPicPr>
          <p:nvPr/>
        </p:nvPicPr>
        <p:blipFill>
          <a:blip r:embed="rId33"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5" name="Picture 9" descr="\\Cagmasrv1\sso$\Gestion_Deloitte\Global_Brand\- Templates\Icons\Iconography Deloitte\Icon_Envelope_Blue.png">
            <a:hlinkClick r:id="rId34" action="ppaction://hlinksldjump"/>
            <a:hlinkHover r:id="" action="ppaction://noaction" highlightClick="1"/>
          </p:cNvPr>
          <p:cNvPicPr>
            <a:picLocks noChangeAspect="1" noChangeArrowheads="1"/>
          </p:cNvPicPr>
          <p:nvPr/>
        </p:nvPicPr>
        <p:blipFill>
          <a:blip r:embed="rId3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6" name="Picture 18" descr="C:\Users\jsauvageau\Desktop\3.png">
            <a:hlinkClick r:id="rId36" action="ppaction://hlinksldjump"/>
            <a:hlinkHover r:id="" action="ppaction://noaction" highlightClick="1"/>
          </p:cNvPr>
          <p:cNvPicPr>
            <a:picLocks noChangeAspect="1" noChangeArrowheads="1"/>
          </p:cNvPicPr>
          <p:nvPr/>
        </p:nvPicPr>
        <p:blipFill>
          <a:blip r:embed="rId37" cstate="print">
            <a:extLst>
              <a:ext uri="{BEBA8EAE-BF5A-486C-A8C5-ECC9F3942E4B}">
                <a14:imgProps xmlns:a14="http://schemas.microsoft.com/office/drawing/2010/main">
                  <a14:imgLayer r:embed="rId3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7" name="Picture 7" descr="\\Cagmasrv1\sso$\Gestion_Deloitte\Global_Brand\- Templates\Icons\Iconography Deloitte\Icon_Cog_Blue.png">
            <a:hlinkClick r:id="rId39" action="ppaction://hlinksldjump"/>
            <a:hlinkHover r:id="" action="ppaction://noaction" highlightClick="1"/>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8" name="Picture 5" descr="http://njmw.s3.amazonaws.com/cms/images/7b3ea615bd50da66/Calendar-Icon.png">
            <a:hlinkClick r:id="rId41" action="ppaction://hlinksldjump"/>
            <a:hlinkHover r:id="" action="ppaction://noaction" highlightClick="1"/>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cxnSp>
        <p:nvCxnSpPr>
          <p:cNvPr id="103" name="Straight Connector 102"/>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4" name="Picture 2">
            <a:hlinkClick r:id="rId43" action="ppaction://hlinksldjump"/>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TextBox 104">
            <a:hlinkClick r:id="rId45"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07" name="TextBox 106">
            <a:hlinkClick r:id="rId46"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
        <p:nvSpPr>
          <p:cNvPr id="108" name="Rectangle 107">
            <a:hlinkClick r:id="rId47" action="ppaction://hlinksldjump" highlightClick="1"/>
            <a:hlinkHover r:id="" action="ppaction://noaction" highlightClick="1"/>
          </p:cNvPr>
          <p:cNvSpPr/>
          <p:nvPr/>
        </p:nvSpPr>
        <p:spPr>
          <a:xfrm>
            <a:off x="403514" y="420783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hlinkClick r:id="rId48" action="ppaction://hlinksldjump"/>
            <a:hlinkHover r:id="" action="ppaction://noaction" highlightClick="1"/>
          </p:cNvPr>
          <p:cNvSpPr/>
          <p:nvPr/>
        </p:nvSpPr>
        <p:spPr>
          <a:xfrm>
            <a:off x="353704" y="3258387"/>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hlinkClick r:id="rId49" action="ppaction://hlinksldjump"/>
            <a:hlinkHover r:id="" action="ppaction://noaction" highlightClick="1"/>
          </p:cNvPr>
          <p:cNvSpPr/>
          <p:nvPr/>
        </p:nvSpPr>
        <p:spPr>
          <a:xfrm>
            <a:off x="353704" y="2154271"/>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661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53" name="Oval 52">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54" name="Oval 53">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55" name="Oval 54">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56" name="Oval 55">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57" name="Straight Arrow Connector 56"/>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9"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TextBox 79"/>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81" name="Rectangle 80">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5"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6"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8"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9"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0"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1"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2"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1625010" y="1411892"/>
            <a:ext cx="3948988"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Analysis</a:t>
            </a:r>
            <a:endParaRPr lang="en-US" dirty="0"/>
          </a:p>
        </p:txBody>
      </p:sp>
      <p:pic>
        <p:nvPicPr>
          <p:cNvPr id="19" name="Picture 12" descr="https://encrypted-tbn2.gstatic.com/images?q=tbn:ANd9GcTCrtJeRzJ4gBP7I-k5yJoJuozDt5riMs0L-IO-GyOZXMho13QK_g"/>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t="4428" b="9307"/>
          <a:stretch/>
        </p:blipFill>
        <p:spPr bwMode="auto">
          <a:xfrm>
            <a:off x="4621356" y="1470795"/>
            <a:ext cx="627630" cy="45720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15"/>
          <p:cNvPicPr>
            <a:picLocks noChangeAspect="1" noChangeArrowheads="1"/>
          </p:cNvPicPr>
          <p:nvPr/>
        </p:nvPicPr>
        <p:blipFill>
          <a:blip r:embed="rId33" cstate="print">
            <a:extLst>
              <a:ext uri="{BEBA8EAE-BF5A-486C-A8C5-ECC9F3942E4B}">
                <a14:imgProps xmlns:a14="http://schemas.microsoft.com/office/drawing/2010/main">
                  <a14:imgLayer r:embed="rId3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02342" y="1470795"/>
            <a:ext cx="541420" cy="457200"/>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6"/>
          <p:cNvPicPr>
            <a:picLocks noChangeAspect="1" noChangeArrowheads="1"/>
          </p:cNvPicPr>
          <p:nvPr/>
        </p:nvPicPr>
        <p:blipFill rotWithShape="1">
          <a:blip r:embed="rId35" cstate="print">
            <a:extLst>
              <a:ext uri="{BEBA8EAE-BF5A-486C-A8C5-ECC9F3942E4B}">
                <a14:imgProps xmlns:a14="http://schemas.microsoft.com/office/drawing/2010/main">
                  <a14:imgLayer r:embed="rId36">
                    <a14:imgEffect>
                      <a14:backgroundRemoval t="0" b="96800" l="2703" r="99324"/>
                    </a14:imgEffect>
                  </a14:imgLayer>
                </a14:imgProps>
              </a:ext>
              <a:ext uri="{28A0092B-C50C-407E-A947-70E740481C1C}">
                <a14:useLocalDpi xmlns:a14="http://schemas.microsoft.com/office/drawing/2010/main" val="0"/>
              </a:ext>
            </a:extLst>
          </a:blip>
          <a:srcRect t="14751" b="13177"/>
          <a:stretch/>
        </p:blipFill>
        <p:spPr bwMode="auto">
          <a:xfrm>
            <a:off x="1902112" y="1470795"/>
            <a:ext cx="751240" cy="457200"/>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descr="http://cdn.vectorstock.com/i/composite/13,74/pen-and-notepad-icon-vector-981374.jpg"/>
          <p:cNvPicPr>
            <a:picLocks noChangeAspect="1" noChangeArrowheads="1"/>
          </p:cNvPicPr>
          <p:nvPr/>
        </p:nvPicPr>
        <p:blipFill rotWithShape="1">
          <a:blip r:embed="rId37" cstate="print">
            <a:extLst>
              <a:ext uri="{BEBA8EAE-BF5A-486C-A8C5-ECC9F3942E4B}">
                <a14:imgProps xmlns:a14="http://schemas.microsoft.com/office/drawing/2010/main">
                  <a14:imgLayer r:embed="rId38">
                    <a14:imgEffect>
                      <a14:backgroundRemoval t="0" b="93919" l="0" r="100000">
                        <a14:foregroundMark x1="31429" y1="16892" x2="97143" y2="16892"/>
                        <a14:foregroundMark x1="67857" y1="37838" x2="67857" y2="72973"/>
                        <a14:foregroundMark x1="48571" y1="65541" x2="38571" y2="35135"/>
                      </a14:backgroundRemoval>
                    </a14:imgEffect>
                  </a14:imgLayer>
                </a14:imgProps>
              </a:ext>
              <a:ext uri="{28A0092B-C50C-407E-A947-70E740481C1C}">
                <a14:useLocalDpi xmlns:a14="http://schemas.microsoft.com/office/drawing/2010/main" val="0"/>
              </a:ext>
            </a:extLst>
          </a:blip>
          <a:srcRect l="19396" t="9321" r="12445" b="12695"/>
          <a:stretch/>
        </p:blipFill>
        <p:spPr bwMode="auto">
          <a:xfrm>
            <a:off x="3892752" y="1470795"/>
            <a:ext cx="379615" cy="45720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5" name="Rectangle 24"/>
          <p:cNvSpPr/>
          <p:nvPr/>
        </p:nvSpPr>
        <p:spPr>
          <a:xfrm>
            <a:off x="1807192" y="198120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Video Notes</a:t>
            </a:r>
            <a:endParaRPr lang="en-US" sz="1100" b="1" dirty="0">
              <a:solidFill>
                <a:schemeClr val="tx1">
                  <a:lumMod val="95000"/>
                  <a:lumOff val="5000"/>
                </a:schemeClr>
              </a:solidFill>
            </a:endParaRPr>
          </a:p>
        </p:txBody>
      </p:sp>
      <p:sp>
        <p:nvSpPr>
          <p:cNvPr id="28" name="Rectangle 27"/>
          <p:cNvSpPr/>
          <p:nvPr/>
        </p:nvSpPr>
        <p:spPr>
          <a:xfrm>
            <a:off x="2805752" y="198916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Audio Notes</a:t>
            </a:r>
            <a:endParaRPr lang="en-US" sz="1100" b="1" dirty="0">
              <a:solidFill>
                <a:schemeClr val="tx1">
                  <a:lumMod val="95000"/>
                  <a:lumOff val="5000"/>
                </a:schemeClr>
              </a:solidFill>
            </a:endParaRPr>
          </a:p>
        </p:txBody>
      </p:sp>
      <p:sp>
        <p:nvSpPr>
          <p:cNvPr id="29" name="Rectangle 28"/>
          <p:cNvSpPr/>
          <p:nvPr/>
        </p:nvSpPr>
        <p:spPr>
          <a:xfrm>
            <a:off x="3603008" y="199712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Text Notes</a:t>
            </a:r>
            <a:endParaRPr lang="en-US" sz="1100" b="1" dirty="0">
              <a:solidFill>
                <a:schemeClr val="tx1">
                  <a:lumMod val="95000"/>
                  <a:lumOff val="5000"/>
                </a:schemeClr>
              </a:solidFill>
            </a:endParaRPr>
          </a:p>
        </p:txBody>
      </p:sp>
      <p:sp>
        <p:nvSpPr>
          <p:cNvPr id="30" name="Rectangle 29"/>
          <p:cNvSpPr/>
          <p:nvPr/>
        </p:nvSpPr>
        <p:spPr>
          <a:xfrm>
            <a:off x="4460544" y="1985098"/>
            <a:ext cx="100584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Edited Notes</a:t>
            </a:r>
            <a:endParaRPr lang="en-US" sz="1100" b="1" dirty="0">
              <a:solidFill>
                <a:schemeClr val="tx1">
                  <a:lumMod val="95000"/>
                  <a:lumOff val="5000"/>
                </a:schemeClr>
              </a:solidFill>
            </a:endParaRPr>
          </a:p>
        </p:txBody>
      </p:sp>
      <p:cxnSp>
        <p:nvCxnSpPr>
          <p:cNvPr id="61" name="Straight Connector 60"/>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36" name="Rectangle 35">
            <a:hlinkClick r:id="rId39"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hlinkClick r:id="rId40"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hlinkClick r:id="rId41"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hlinkClick r:id="rId42"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hlinkClick r:id="rId43"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hlinkClick r:id="rId44" action="ppaction://hlinksldjump"/>
          </p:cNvPr>
          <p:cNvSpPr/>
          <p:nvPr/>
        </p:nvSpPr>
        <p:spPr>
          <a:xfrm>
            <a:off x="1807192" y="1411892"/>
            <a:ext cx="8818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hlinkClick r:id="rId45" action="ppaction://hlinksldjump"/>
          </p:cNvPr>
          <p:cNvSpPr/>
          <p:nvPr/>
        </p:nvSpPr>
        <p:spPr>
          <a:xfrm>
            <a:off x="2822012" y="1446488"/>
            <a:ext cx="8818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hlinkClick r:id="rId46" action="ppaction://hlinksldjump"/>
          </p:cNvPr>
          <p:cNvSpPr/>
          <p:nvPr/>
        </p:nvSpPr>
        <p:spPr>
          <a:xfrm>
            <a:off x="3709688" y="1403757"/>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hlinkClick r:id="rId47" action="ppaction://hlinksldjump"/>
          </p:cNvPr>
          <p:cNvSpPr/>
          <p:nvPr/>
        </p:nvSpPr>
        <p:spPr>
          <a:xfrm>
            <a:off x="4569410" y="1427693"/>
            <a:ext cx="738895"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Round Diagonal Corner Rectangle 50">
            <a:hlinkClick r:id="rId48"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94" name="Straight Connector 93"/>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5" name="Picture 2">
            <a:hlinkClick r:id="rId49" action="ppaction://hlinksldjump"/>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TextBox 95">
            <a:hlinkClick r:id="rId51"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98" name="TextBox 97">
            <a:hlinkClick r:id="rId52"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1475609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54" name="Oval 53">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55" name="Oval 54">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56" name="Oval 55">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57" name="Oval 56">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58" name="Straight Arrow Connector 57"/>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0"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TextBox 80"/>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82" name="Rectangle 81">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8"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9"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0"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1"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2"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3"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1625010" y="1411892"/>
            <a:ext cx="3948988"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Analysis</a:t>
            </a:r>
            <a:endParaRPr lang="en-US" dirty="0"/>
          </a:p>
        </p:txBody>
      </p:sp>
      <p:pic>
        <p:nvPicPr>
          <p:cNvPr id="19" name="Picture 12" descr="https://encrypted-tbn2.gstatic.com/images?q=tbn:ANd9GcTCrtJeRzJ4gBP7I-k5yJoJuozDt5riMs0L-IO-GyOZXMho13QK_g"/>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t="4428" b="9307"/>
          <a:stretch/>
        </p:blipFill>
        <p:spPr bwMode="auto">
          <a:xfrm>
            <a:off x="4621356" y="1470795"/>
            <a:ext cx="627630" cy="45720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15"/>
          <p:cNvPicPr>
            <a:picLocks noChangeAspect="1" noChangeArrowheads="1"/>
          </p:cNvPicPr>
          <p:nvPr/>
        </p:nvPicPr>
        <p:blipFill>
          <a:blip r:embed="rId33" cstate="print">
            <a:extLst>
              <a:ext uri="{BEBA8EAE-BF5A-486C-A8C5-ECC9F3942E4B}">
                <a14:imgProps xmlns:a14="http://schemas.microsoft.com/office/drawing/2010/main">
                  <a14:imgLayer r:embed="rId3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02342" y="1470795"/>
            <a:ext cx="541420" cy="457200"/>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6"/>
          <p:cNvPicPr>
            <a:picLocks noChangeAspect="1" noChangeArrowheads="1"/>
          </p:cNvPicPr>
          <p:nvPr/>
        </p:nvPicPr>
        <p:blipFill rotWithShape="1">
          <a:blip r:embed="rId35" cstate="print">
            <a:extLst>
              <a:ext uri="{BEBA8EAE-BF5A-486C-A8C5-ECC9F3942E4B}">
                <a14:imgProps xmlns:a14="http://schemas.microsoft.com/office/drawing/2010/main">
                  <a14:imgLayer r:embed="rId36">
                    <a14:imgEffect>
                      <a14:backgroundRemoval t="0" b="96800" l="2703" r="99324"/>
                    </a14:imgEffect>
                  </a14:imgLayer>
                </a14:imgProps>
              </a:ext>
              <a:ext uri="{28A0092B-C50C-407E-A947-70E740481C1C}">
                <a14:useLocalDpi xmlns:a14="http://schemas.microsoft.com/office/drawing/2010/main" val="0"/>
              </a:ext>
            </a:extLst>
          </a:blip>
          <a:srcRect t="14751" b="13177"/>
          <a:stretch/>
        </p:blipFill>
        <p:spPr bwMode="auto">
          <a:xfrm>
            <a:off x="1902112" y="1470795"/>
            <a:ext cx="751240" cy="457200"/>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descr="http://cdn.vectorstock.com/i/composite/13,74/pen-and-notepad-icon-vector-981374.jpg"/>
          <p:cNvPicPr>
            <a:picLocks noChangeAspect="1" noChangeArrowheads="1"/>
          </p:cNvPicPr>
          <p:nvPr/>
        </p:nvPicPr>
        <p:blipFill rotWithShape="1">
          <a:blip r:embed="rId37" cstate="print">
            <a:extLst>
              <a:ext uri="{BEBA8EAE-BF5A-486C-A8C5-ECC9F3942E4B}">
                <a14:imgProps xmlns:a14="http://schemas.microsoft.com/office/drawing/2010/main">
                  <a14:imgLayer r:embed="rId38">
                    <a14:imgEffect>
                      <a14:backgroundRemoval t="0" b="93919" l="0" r="100000">
                        <a14:foregroundMark x1="31429" y1="16892" x2="97143" y2="16892"/>
                        <a14:foregroundMark x1="67857" y1="37838" x2="67857" y2="72973"/>
                        <a14:foregroundMark x1="48571" y1="65541" x2="38571" y2="35135"/>
                      </a14:backgroundRemoval>
                    </a14:imgEffect>
                  </a14:imgLayer>
                </a14:imgProps>
              </a:ext>
              <a:ext uri="{28A0092B-C50C-407E-A947-70E740481C1C}">
                <a14:useLocalDpi xmlns:a14="http://schemas.microsoft.com/office/drawing/2010/main" val="0"/>
              </a:ext>
            </a:extLst>
          </a:blip>
          <a:srcRect l="19396" t="9321" r="12445" b="12695"/>
          <a:stretch/>
        </p:blipFill>
        <p:spPr bwMode="auto">
          <a:xfrm>
            <a:off x="3892752" y="1470795"/>
            <a:ext cx="379615" cy="45720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5" name="Rectangle 24"/>
          <p:cNvSpPr/>
          <p:nvPr/>
        </p:nvSpPr>
        <p:spPr>
          <a:xfrm>
            <a:off x="1807192" y="198120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Video Notes</a:t>
            </a:r>
            <a:endParaRPr lang="en-US" sz="1100" b="1" dirty="0">
              <a:solidFill>
                <a:schemeClr val="tx1">
                  <a:lumMod val="95000"/>
                  <a:lumOff val="5000"/>
                </a:schemeClr>
              </a:solidFill>
            </a:endParaRPr>
          </a:p>
        </p:txBody>
      </p:sp>
      <p:sp>
        <p:nvSpPr>
          <p:cNvPr id="28" name="Rectangle 27"/>
          <p:cNvSpPr/>
          <p:nvPr/>
        </p:nvSpPr>
        <p:spPr>
          <a:xfrm>
            <a:off x="2805752" y="198916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Audio Notes</a:t>
            </a:r>
            <a:endParaRPr lang="en-US" sz="1100" b="1" dirty="0">
              <a:solidFill>
                <a:schemeClr val="tx1">
                  <a:lumMod val="95000"/>
                  <a:lumOff val="5000"/>
                </a:schemeClr>
              </a:solidFill>
            </a:endParaRPr>
          </a:p>
        </p:txBody>
      </p:sp>
      <p:sp>
        <p:nvSpPr>
          <p:cNvPr id="29" name="Rectangle 28"/>
          <p:cNvSpPr/>
          <p:nvPr/>
        </p:nvSpPr>
        <p:spPr>
          <a:xfrm>
            <a:off x="3603008" y="199712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Text Notes</a:t>
            </a:r>
            <a:endParaRPr lang="en-US" sz="1100" b="1" dirty="0">
              <a:solidFill>
                <a:schemeClr val="tx1">
                  <a:lumMod val="95000"/>
                  <a:lumOff val="5000"/>
                </a:schemeClr>
              </a:solidFill>
            </a:endParaRPr>
          </a:p>
        </p:txBody>
      </p:sp>
      <p:sp>
        <p:nvSpPr>
          <p:cNvPr id="30" name="Rectangle 29"/>
          <p:cNvSpPr/>
          <p:nvPr/>
        </p:nvSpPr>
        <p:spPr>
          <a:xfrm>
            <a:off x="4460544" y="1985098"/>
            <a:ext cx="100584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Edited Notes</a:t>
            </a:r>
            <a:endParaRPr lang="en-US" sz="1100" b="1" dirty="0">
              <a:solidFill>
                <a:schemeClr val="tx1">
                  <a:lumMod val="95000"/>
                  <a:lumOff val="5000"/>
                </a:schemeClr>
              </a:solidFill>
            </a:endParaRPr>
          </a:p>
        </p:txBody>
      </p:sp>
      <p:cxnSp>
        <p:nvCxnSpPr>
          <p:cNvPr id="61" name="Straight Connector 60"/>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35" name="Rectangle 34"/>
          <p:cNvSpPr/>
          <p:nvPr/>
        </p:nvSpPr>
        <p:spPr>
          <a:xfrm>
            <a:off x="1905000" y="2362200"/>
            <a:ext cx="2178447" cy="8382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Video Notes Repository</a:t>
            </a:r>
          </a:p>
          <a:p>
            <a:pPr>
              <a:spcAft>
                <a:spcPts val="600"/>
              </a:spcAft>
            </a:pPr>
            <a:r>
              <a:rPr lang="en-US" sz="1400" dirty="0" smtClean="0">
                <a:solidFill>
                  <a:schemeClr val="tx1"/>
                </a:solidFill>
              </a:rPr>
              <a:t>Access archived video files in UX4ID</a:t>
            </a:r>
            <a:endParaRPr lang="en-US" sz="1400" dirty="0">
              <a:solidFill>
                <a:schemeClr val="tx1"/>
              </a:solidFill>
            </a:endParaRPr>
          </a:p>
        </p:txBody>
      </p:sp>
      <p:sp>
        <p:nvSpPr>
          <p:cNvPr id="37" name="Rectangle 36">
            <a:hlinkClick r:id="rId39"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hlinkClick r:id="rId40"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hlinkClick r:id="rId41"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hlinkClick r:id="rId42"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hlinkClick r:id="rId43"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hlinkClick r:id="rId44" action="ppaction://hlinksldjump"/>
          </p:cNvPr>
          <p:cNvSpPr/>
          <p:nvPr/>
        </p:nvSpPr>
        <p:spPr>
          <a:xfrm>
            <a:off x="1807192" y="1411892"/>
            <a:ext cx="8818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hlinkClick r:id="rId45" action="ppaction://hlinksldjump"/>
          </p:cNvPr>
          <p:cNvSpPr/>
          <p:nvPr/>
        </p:nvSpPr>
        <p:spPr>
          <a:xfrm>
            <a:off x="2822012" y="1446488"/>
            <a:ext cx="8818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hlinkClick r:id="rId46" action="ppaction://hlinksldjump"/>
          </p:cNvPr>
          <p:cNvSpPr/>
          <p:nvPr/>
        </p:nvSpPr>
        <p:spPr>
          <a:xfrm>
            <a:off x="3709688" y="1403757"/>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hlinkClick r:id="rId47" action="ppaction://hlinksldjump"/>
          </p:cNvPr>
          <p:cNvSpPr/>
          <p:nvPr/>
        </p:nvSpPr>
        <p:spPr>
          <a:xfrm>
            <a:off x="4569410" y="1427693"/>
            <a:ext cx="738895"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3863484" y="2379133"/>
            <a:ext cx="2190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ctangle 47"/>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Round Diagonal Corner Rectangle 50">
            <a:hlinkClick r:id="rId49"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95" name="Straight Connector 94"/>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6" name="Picture 2">
            <a:hlinkClick r:id="rId50" action="ppaction://hlinksldjump"/>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TextBox 96">
            <a:hlinkClick r:id="rId5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99" name="TextBox 98">
            <a:hlinkClick r:id="rId53"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760987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val 56"/>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59" name="Oval 58">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60" name="Oval 59">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78" name="Oval 77">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79" name="Oval 78">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80" name="Straight Arrow Connector 79"/>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5"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TextBox 85"/>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87" name="Rectangle 86">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1"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2"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3"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4"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5"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6"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7"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8"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1625010" y="1411892"/>
            <a:ext cx="3948988"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Analysis</a:t>
            </a:r>
            <a:endParaRPr lang="en-US" dirty="0"/>
          </a:p>
        </p:txBody>
      </p:sp>
      <p:pic>
        <p:nvPicPr>
          <p:cNvPr id="19" name="Picture 12" descr="https://encrypted-tbn2.gstatic.com/images?q=tbn:ANd9GcTCrtJeRzJ4gBP7I-k5yJoJuozDt5riMs0L-IO-GyOZXMho13QK_g"/>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t="4428" b="9307"/>
          <a:stretch/>
        </p:blipFill>
        <p:spPr bwMode="auto">
          <a:xfrm>
            <a:off x="4621356" y="1470795"/>
            <a:ext cx="627630" cy="45720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15"/>
          <p:cNvPicPr>
            <a:picLocks noChangeAspect="1" noChangeArrowheads="1"/>
          </p:cNvPicPr>
          <p:nvPr/>
        </p:nvPicPr>
        <p:blipFill>
          <a:blip r:embed="rId33" cstate="print">
            <a:extLst>
              <a:ext uri="{BEBA8EAE-BF5A-486C-A8C5-ECC9F3942E4B}">
                <a14:imgProps xmlns:a14="http://schemas.microsoft.com/office/drawing/2010/main">
                  <a14:imgLayer r:embed="rId3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02342" y="1470795"/>
            <a:ext cx="541420" cy="457200"/>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6"/>
          <p:cNvPicPr>
            <a:picLocks noChangeAspect="1" noChangeArrowheads="1"/>
          </p:cNvPicPr>
          <p:nvPr/>
        </p:nvPicPr>
        <p:blipFill rotWithShape="1">
          <a:blip r:embed="rId35" cstate="print">
            <a:extLst>
              <a:ext uri="{BEBA8EAE-BF5A-486C-A8C5-ECC9F3942E4B}">
                <a14:imgProps xmlns:a14="http://schemas.microsoft.com/office/drawing/2010/main">
                  <a14:imgLayer r:embed="rId36">
                    <a14:imgEffect>
                      <a14:backgroundRemoval t="0" b="96800" l="2703" r="99324"/>
                    </a14:imgEffect>
                  </a14:imgLayer>
                </a14:imgProps>
              </a:ext>
              <a:ext uri="{28A0092B-C50C-407E-A947-70E740481C1C}">
                <a14:useLocalDpi xmlns:a14="http://schemas.microsoft.com/office/drawing/2010/main" val="0"/>
              </a:ext>
            </a:extLst>
          </a:blip>
          <a:srcRect t="14751" b="13177"/>
          <a:stretch/>
        </p:blipFill>
        <p:spPr bwMode="auto">
          <a:xfrm>
            <a:off x="1902112" y="1470795"/>
            <a:ext cx="751240" cy="457200"/>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descr="http://cdn.vectorstock.com/i/composite/13,74/pen-and-notepad-icon-vector-981374.jpg"/>
          <p:cNvPicPr>
            <a:picLocks noChangeAspect="1" noChangeArrowheads="1"/>
          </p:cNvPicPr>
          <p:nvPr/>
        </p:nvPicPr>
        <p:blipFill rotWithShape="1">
          <a:blip r:embed="rId37" cstate="print">
            <a:extLst>
              <a:ext uri="{BEBA8EAE-BF5A-486C-A8C5-ECC9F3942E4B}">
                <a14:imgProps xmlns:a14="http://schemas.microsoft.com/office/drawing/2010/main">
                  <a14:imgLayer r:embed="rId38">
                    <a14:imgEffect>
                      <a14:backgroundRemoval t="0" b="93919" l="0" r="100000">
                        <a14:foregroundMark x1="31429" y1="16892" x2="97143" y2="16892"/>
                        <a14:foregroundMark x1="67857" y1="37838" x2="67857" y2="72973"/>
                        <a14:foregroundMark x1="48571" y1="65541" x2="38571" y2="35135"/>
                      </a14:backgroundRemoval>
                    </a14:imgEffect>
                  </a14:imgLayer>
                </a14:imgProps>
              </a:ext>
              <a:ext uri="{28A0092B-C50C-407E-A947-70E740481C1C}">
                <a14:useLocalDpi xmlns:a14="http://schemas.microsoft.com/office/drawing/2010/main" val="0"/>
              </a:ext>
            </a:extLst>
          </a:blip>
          <a:srcRect l="19396" t="9321" r="12445" b="12695"/>
          <a:stretch/>
        </p:blipFill>
        <p:spPr bwMode="auto">
          <a:xfrm>
            <a:off x="3892752" y="1470795"/>
            <a:ext cx="379615" cy="45720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5" name="Rectangle 24"/>
          <p:cNvSpPr/>
          <p:nvPr/>
        </p:nvSpPr>
        <p:spPr>
          <a:xfrm>
            <a:off x="1807192" y="198120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Video Notes</a:t>
            </a:r>
            <a:endParaRPr lang="en-US" sz="1100" b="1" dirty="0">
              <a:solidFill>
                <a:schemeClr val="tx1">
                  <a:lumMod val="95000"/>
                  <a:lumOff val="5000"/>
                </a:schemeClr>
              </a:solidFill>
            </a:endParaRPr>
          </a:p>
        </p:txBody>
      </p:sp>
      <p:sp>
        <p:nvSpPr>
          <p:cNvPr id="28" name="Rectangle 27"/>
          <p:cNvSpPr/>
          <p:nvPr/>
        </p:nvSpPr>
        <p:spPr>
          <a:xfrm>
            <a:off x="2805752" y="198916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Audio Notes</a:t>
            </a:r>
            <a:endParaRPr lang="en-US" sz="1100" b="1" dirty="0">
              <a:solidFill>
                <a:schemeClr val="tx1">
                  <a:lumMod val="95000"/>
                  <a:lumOff val="5000"/>
                </a:schemeClr>
              </a:solidFill>
            </a:endParaRPr>
          </a:p>
        </p:txBody>
      </p:sp>
      <p:sp>
        <p:nvSpPr>
          <p:cNvPr id="29" name="Rectangle 28"/>
          <p:cNvSpPr/>
          <p:nvPr/>
        </p:nvSpPr>
        <p:spPr>
          <a:xfrm>
            <a:off x="3603008" y="199712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Text Notes</a:t>
            </a:r>
            <a:endParaRPr lang="en-US" sz="1100" b="1" dirty="0">
              <a:solidFill>
                <a:schemeClr val="tx1">
                  <a:lumMod val="95000"/>
                  <a:lumOff val="5000"/>
                </a:schemeClr>
              </a:solidFill>
            </a:endParaRPr>
          </a:p>
        </p:txBody>
      </p:sp>
      <p:sp>
        <p:nvSpPr>
          <p:cNvPr id="30" name="Rectangle 29"/>
          <p:cNvSpPr/>
          <p:nvPr/>
        </p:nvSpPr>
        <p:spPr>
          <a:xfrm>
            <a:off x="4460544" y="1985098"/>
            <a:ext cx="100584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Edited Notes</a:t>
            </a:r>
            <a:endParaRPr lang="en-US" sz="1100" b="1" dirty="0">
              <a:solidFill>
                <a:schemeClr val="tx1">
                  <a:lumMod val="95000"/>
                  <a:lumOff val="5000"/>
                </a:schemeClr>
              </a:solidFill>
            </a:endParaRPr>
          </a:p>
        </p:txBody>
      </p:sp>
      <p:cxnSp>
        <p:nvCxnSpPr>
          <p:cNvPr id="61" name="Straight Connector 60"/>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35" name="Rectangle 34"/>
          <p:cNvSpPr/>
          <p:nvPr/>
        </p:nvSpPr>
        <p:spPr>
          <a:xfrm>
            <a:off x="2881952" y="2362200"/>
            <a:ext cx="2178447" cy="8382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Audio Notes Repository</a:t>
            </a:r>
          </a:p>
          <a:p>
            <a:pPr>
              <a:spcAft>
                <a:spcPts val="600"/>
              </a:spcAft>
            </a:pPr>
            <a:r>
              <a:rPr lang="en-US" sz="1400" dirty="0" smtClean="0">
                <a:solidFill>
                  <a:schemeClr val="tx1"/>
                </a:solidFill>
              </a:rPr>
              <a:t>Access archived audio files in UX4ID</a:t>
            </a:r>
            <a:endParaRPr lang="en-US" sz="1400" dirty="0">
              <a:solidFill>
                <a:schemeClr val="tx1"/>
              </a:solidFill>
            </a:endParaRPr>
          </a:p>
        </p:txBody>
      </p:sp>
      <p:sp>
        <p:nvSpPr>
          <p:cNvPr id="43" name="Rectangle 42">
            <a:hlinkClick r:id="rId39"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hlinkClick r:id="rId40"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hlinkClick r:id="rId41"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hlinkClick r:id="rId42"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hlinkClick r:id="rId43"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hlinkClick r:id="rId44" action="ppaction://hlinksldjump"/>
          </p:cNvPr>
          <p:cNvSpPr/>
          <p:nvPr/>
        </p:nvSpPr>
        <p:spPr>
          <a:xfrm>
            <a:off x="1807192" y="1411892"/>
            <a:ext cx="8818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hlinkClick r:id="rId45" action="ppaction://hlinksldjump"/>
          </p:cNvPr>
          <p:cNvSpPr/>
          <p:nvPr/>
        </p:nvSpPr>
        <p:spPr>
          <a:xfrm>
            <a:off x="2822012" y="1446488"/>
            <a:ext cx="8818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hlinkClick r:id="rId46" action="ppaction://hlinksldjump"/>
          </p:cNvPr>
          <p:cNvSpPr/>
          <p:nvPr/>
        </p:nvSpPr>
        <p:spPr>
          <a:xfrm>
            <a:off x="3709688" y="1403757"/>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hlinkClick r:id="rId47" action="ppaction://hlinksldjump"/>
          </p:cNvPr>
          <p:cNvSpPr/>
          <p:nvPr/>
        </p:nvSpPr>
        <p:spPr>
          <a:xfrm>
            <a:off x="4569410" y="1427693"/>
            <a:ext cx="738895"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4841324" y="2370667"/>
            <a:ext cx="2190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ctangle 47"/>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ound Diagonal Corner Rectangle 55">
            <a:hlinkClick r:id="rId49"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100" name="Straight Connector 99"/>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1" name="Picture 2">
            <a:hlinkClick r:id="rId50" action="ppaction://hlinksldjump"/>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TextBox 101">
            <a:hlinkClick r:id="rId5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04" name="TextBox 103">
            <a:hlinkClick r:id="rId53"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3080712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54" name="Oval 53">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55" name="Oval 54">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56" name="Oval 55">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57" name="Oval 56">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58" name="Straight Arrow Connector 57"/>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0"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TextBox 80"/>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82" name="Rectangle 81">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8"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9"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0"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1"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2"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3"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1625010" y="1411892"/>
            <a:ext cx="3948988"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Analysis</a:t>
            </a:r>
            <a:endParaRPr lang="en-US" dirty="0"/>
          </a:p>
        </p:txBody>
      </p:sp>
      <p:pic>
        <p:nvPicPr>
          <p:cNvPr id="19" name="Picture 12" descr="https://encrypted-tbn2.gstatic.com/images?q=tbn:ANd9GcTCrtJeRzJ4gBP7I-k5yJoJuozDt5riMs0L-IO-GyOZXMho13QK_g"/>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t="4428" b="9307"/>
          <a:stretch/>
        </p:blipFill>
        <p:spPr bwMode="auto">
          <a:xfrm>
            <a:off x="4621356" y="1470795"/>
            <a:ext cx="627630" cy="45720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15"/>
          <p:cNvPicPr>
            <a:picLocks noChangeAspect="1" noChangeArrowheads="1"/>
          </p:cNvPicPr>
          <p:nvPr/>
        </p:nvPicPr>
        <p:blipFill>
          <a:blip r:embed="rId33" cstate="print">
            <a:extLst>
              <a:ext uri="{BEBA8EAE-BF5A-486C-A8C5-ECC9F3942E4B}">
                <a14:imgProps xmlns:a14="http://schemas.microsoft.com/office/drawing/2010/main">
                  <a14:imgLayer r:embed="rId3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02342" y="1470795"/>
            <a:ext cx="541420" cy="457200"/>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6"/>
          <p:cNvPicPr>
            <a:picLocks noChangeAspect="1" noChangeArrowheads="1"/>
          </p:cNvPicPr>
          <p:nvPr/>
        </p:nvPicPr>
        <p:blipFill rotWithShape="1">
          <a:blip r:embed="rId35" cstate="print">
            <a:extLst>
              <a:ext uri="{BEBA8EAE-BF5A-486C-A8C5-ECC9F3942E4B}">
                <a14:imgProps xmlns:a14="http://schemas.microsoft.com/office/drawing/2010/main">
                  <a14:imgLayer r:embed="rId36">
                    <a14:imgEffect>
                      <a14:backgroundRemoval t="0" b="96800" l="2703" r="99324"/>
                    </a14:imgEffect>
                  </a14:imgLayer>
                </a14:imgProps>
              </a:ext>
              <a:ext uri="{28A0092B-C50C-407E-A947-70E740481C1C}">
                <a14:useLocalDpi xmlns:a14="http://schemas.microsoft.com/office/drawing/2010/main" val="0"/>
              </a:ext>
            </a:extLst>
          </a:blip>
          <a:srcRect t="14751" b="13177"/>
          <a:stretch/>
        </p:blipFill>
        <p:spPr bwMode="auto">
          <a:xfrm>
            <a:off x="1902112" y="1470795"/>
            <a:ext cx="751240" cy="457200"/>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descr="http://cdn.vectorstock.com/i/composite/13,74/pen-and-notepad-icon-vector-981374.jpg"/>
          <p:cNvPicPr>
            <a:picLocks noChangeAspect="1" noChangeArrowheads="1"/>
          </p:cNvPicPr>
          <p:nvPr/>
        </p:nvPicPr>
        <p:blipFill rotWithShape="1">
          <a:blip r:embed="rId37" cstate="print">
            <a:extLst>
              <a:ext uri="{BEBA8EAE-BF5A-486C-A8C5-ECC9F3942E4B}">
                <a14:imgProps xmlns:a14="http://schemas.microsoft.com/office/drawing/2010/main">
                  <a14:imgLayer r:embed="rId38">
                    <a14:imgEffect>
                      <a14:backgroundRemoval t="0" b="93919" l="0" r="100000">
                        <a14:foregroundMark x1="31429" y1="16892" x2="97143" y2="16892"/>
                        <a14:foregroundMark x1="67857" y1="37838" x2="67857" y2="72973"/>
                        <a14:foregroundMark x1="48571" y1="65541" x2="38571" y2="35135"/>
                      </a14:backgroundRemoval>
                    </a14:imgEffect>
                  </a14:imgLayer>
                </a14:imgProps>
              </a:ext>
              <a:ext uri="{28A0092B-C50C-407E-A947-70E740481C1C}">
                <a14:useLocalDpi xmlns:a14="http://schemas.microsoft.com/office/drawing/2010/main" val="0"/>
              </a:ext>
            </a:extLst>
          </a:blip>
          <a:srcRect l="19396" t="9321" r="12445" b="12695"/>
          <a:stretch/>
        </p:blipFill>
        <p:spPr bwMode="auto">
          <a:xfrm>
            <a:off x="3892752" y="1470795"/>
            <a:ext cx="379615" cy="45720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5" name="Rectangle 24"/>
          <p:cNvSpPr/>
          <p:nvPr/>
        </p:nvSpPr>
        <p:spPr>
          <a:xfrm>
            <a:off x="1807192" y="198120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Video Notes</a:t>
            </a:r>
            <a:endParaRPr lang="en-US" sz="1100" b="1" dirty="0">
              <a:solidFill>
                <a:schemeClr val="tx1">
                  <a:lumMod val="95000"/>
                  <a:lumOff val="5000"/>
                </a:schemeClr>
              </a:solidFill>
            </a:endParaRPr>
          </a:p>
        </p:txBody>
      </p:sp>
      <p:sp>
        <p:nvSpPr>
          <p:cNvPr id="28" name="Rectangle 27"/>
          <p:cNvSpPr/>
          <p:nvPr/>
        </p:nvSpPr>
        <p:spPr>
          <a:xfrm>
            <a:off x="2805752" y="198916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Audio Notes</a:t>
            </a:r>
            <a:endParaRPr lang="en-US" sz="1100" b="1" dirty="0">
              <a:solidFill>
                <a:schemeClr val="tx1">
                  <a:lumMod val="95000"/>
                  <a:lumOff val="5000"/>
                </a:schemeClr>
              </a:solidFill>
            </a:endParaRPr>
          </a:p>
        </p:txBody>
      </p:sp>
      <p:sp>
        <p:nvSpPr>
          <p:cNvPr id="29" name="Rectangle 28"/>
          <p:cNvSpPr/>
          <p:nvPr/>
        </p:nvSpPr>
        <p:spPr>
          <a:xfrm>
            <a:off x="3603008" y="199712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Text Notes</a:t>
            </a:r>
            <a:endParaRPr lang="en-US" sz="1100" b="1" dirty="0">
              <a:solidFill>
                <a:schemeClr val="tx1">
                  <a:lumMod val="95000"/>
                  <a:lumOff val="5000"/>
                </a:schemeClr>
              </a:solidFill>
            </a:endParaRPr>
          </a:p>
        </p:txBody>
      </p:sp>
      <p:sp>
        <p:nvSpPr>
          <p:cNvPr id="30" name="Rectangle 29"/>
          <p:cNvSpPr/>
          <p:nvPr/>
        </p:nvSpPr>
        <p:spPr>
          <a:xfrm>
            <a:off x="4460544" y="1985098"/>
            <a:ext cx="100584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Edited Notes</a:t>
            </a:r>
            <a:endParaRPr lang="en-US" sz="1100" b="1" dirty="0">
              <a:solidFill>
                <a:schemeClr val="tx1">
                  <a:lumMod val="95000"/>
                  <a:lumOff val="5000"/>
                </a:schemeClr>
              </a:solidFill>
            </a:endParaRPr>
          </a:p>
        </p:txBody>
      </p:sp>
      <p:cxnSp>
        <p:nvCxnSpPr>
          <p:cNvPr id="61" name="Straight Connector 60"/>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35" name="Rectangle 34"/>
          <p:cNvSpPr/>
          <p:nvPr/>
        </p:nvSpPr>
        <p:spPr>
          <a:xfrm>
            <a:off x="3720152" y="2362200"/>
            <a:ext cx="2178447" cy="8382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Audio Text Repository</a:t>
            </a:r>
          </a:p>
          <a:p>
            <a:pPr>
              <a:spcAft>
                <a:spcPts val="600"/>
              </a:spcAft>
            </a:pPr>
            <a:r>
              <a:rPr lang="en-US" sz="1400" dirty="0" smtClean="0">
                <a:solidFill>
                  <a:schemeClr val="tx1"/>
                </a:solidFill>
              </a:rPr>
              <a:t>Access archived audio files in UX4ID</a:t>
            </a:r>
            <a:endParaRPr lang="en-US" sz="1400" dirty="0">
              <a:solidFill>
                <a:schemeClr val="tx1"/>
              </a:solidFill>
            </a:endParaRPr>
          </a:p>
        </p:txBody>
      </p:sp>
      <p:sp>
        <p:nvSpPr>
          <p:cNvPr id="37" name="Rectangle 36">
            <a:hlinkClick r:id="rId39"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hlinkClick r:id="rId40"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hlinkClick r:id="rId41"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hlinkClick r:id="rId42"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hlinkClick r:id="rId43"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hlinkClick r:id="rId44" action="ppaction://hlinksldjump"/>
          </p:cNvPr>
          <p:cNvSpPr/>
          <p:nvPr/>
        </p:nvSpPr>
        <p:spPr>
          <a:xfrm>
            <a:off x="1807192" y="1411892"/>
            <a:ext cx="8818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hlinkClick r:id="rId45" action="ppaction://hlinksldjump"/>
          </p:cNvPr>
          <p:cNvSpPr/>
          <p:nvPr/>
        </p:nvSpPr>
        <p:spPr>
          <a:xfrm>
            <a:off x="2822012" y="1446488"/>
            <a:ext cx="8818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hlinkClick r:id="rId46" action="ppaction://hlinksldjump"/>
          </p:cNvPr>
          <p:cNvSpPr/>
          <p:nvPr/>
        </p:nvSpPr>
        <p:spPr>
          <a:xfrm>
            <a:off x="3709688" y="1403757"/>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hlinkClick r:id="rId47" action="ppaction://hlinksldjump"/>
          </p:cNvPr>
          <p:cNvSpPr/>
          <p:nvPr/>
        </p:nvSpPr>
        <p:spPr>
          <a:xfrm>
            <a:off x="4569410" y="1427693"/>
            <a:ext cx="738895"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679524" y="2369079"/>
            <a:ext cx="2190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ctangle 47"/>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Round Diagonal Corner Rectangle 50">
            <a:hlinkClick r:id="rId49"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95" name="Straight Connector 94"/>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6" name="Picture 2">
            <a:hlinkClick r:id="rId50" action="ppaction://hlinksldjump"/>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TextBox 96">
            <a:hlinkClick r:id="rId5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99" name="TextBox 98">
            <a:hlinkClick r:id="rId53"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3023635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54" name="Oval 53">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55" name="Oval 54">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56" name="Oval 55">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57" name="Oval 56">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58" name="Straight Arrow Connector 57"/>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0"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TextBox 80"/>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82" name="Rectangle 81">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8"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9"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0"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1"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2"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3"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1625010" y="1411892"/>
            <a:ext cx="3948988"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Analysis</a:t>
            </a:r>
            <a:endParaRPr lang="en-US" dirty="0"/>
          </a:p>
        </p:txBody>
      </p:sp>
      <p:pic>
        <p:nvPicPr>
          <p:cNvPr id="19" name="Picture 12" descr="https://encrypted-tbn2.gstatic.com/images?q=tbn:ANd9GcTCrtJeRzJ4gBP7I-k5yJoJuozDt5riMs0L-IO-GyOZXMho13QK_g"/>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t="4428" b="9307"/>
          <a:stretch/>
        </p:blipFill>
        <p:spPr bwMode="auto">
          <a:xfrm>
            <a:off x="4621356" y="1470795"/>
            <a:ext cx="627630" cy="45720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15"/>
          <p:cNvPicPr>
            <a:picLocks noChangeAspect="1" noChangeArrowheads="1"/>
          </p:cNvPicPr>
          <p:nvPr/>
        </p:nvPicPr>
        <p:blipFill>
          <a:blip r:embed="rId33" cstate="print">
            <a:extLst>
              <a:ext uri="{BEBA8EAE-BF5A-486C-A8C5-ECC9F3942E4B}">
                <a14:imgProps xmlns:a14="http://schemas.microsoft.com/office/drawing/2010/main">
                  <a14:imgLayer r:embed="rId3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02342" y="1470795"/>
            <a:ext cx="541420" cy="457200"/>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6"/>
          <p:cNvPicPr>
            <a:picLocks noChangeAspect="1" noChangeArrowheads="1"/>
          </p:cNvPicPr>
          <p:nvPr/>
        </p:nvPicPr>
        <p:blipFill rotWithShape="1">
          <a:blip r:embed="rId35" cstate="print">
            <a:extLst>
              <a:ext uri="{BEBA8EAE-BF5A-486C-A8C5-ECC9F3942E4B}">
                <a14:imgProps xmlns:a14="http://schemas.microsoft.com/office/drawing/2010/main">
                  <a14:imgLayer r:embed="rId36">
                    <a14:imgEffect>
                      <a14:backgroundRemoval t="0" b="96800" l="2703" r="99324"/>
                    </a14:imgEffect>
                  </a14:imgLayer>
                </a14:imgProps>
              </a:ext>
              <a:ext uri="{28A0092B-C50C-407E-A947-70E740481C1C}">
                <a14:useLocalDpi xmlns:a14="http://schemas.microsoft.com/office/drawing/2010/main" val="0"/>
              </a:ext>
            </a:extLst>
          </a:blip>
          <a:srcRect t="14751" b="13177"/>
          <a:stretch/>
        </p:blipFill>
        <p:spPr bwMode="auto">
          <a:xfrm>
            <a:off x="1902112" y="1470795"/>
            <a:ext cx="751240" cy="457200"/>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descr="http://cdn.vectorstock.com/i/composite/13,74/pen-and-notepad-icon-vector-981374.jpg"/>
          <p:cNvPicPr>
            <a:picLocks noChangeAspect="1" noChangeArrowheads="1"/>
          </p:cNvPicPr>
          <p:nvPr/>
        </p:nvPicPr>
        <p:blipFill rotWithShape="1">
          <a:blip r:embed="rId37" cstate="print">
            <a:extLst>
              <a:ext uri="{BEBA8EAE-BF5A-486C-A8C5-ECC9F3942E4B}">
                <a14:imgProps xmlns:a14="http://schemas.microsoft.com/office/drawing/2010/main">
                  <a14:imgLayer r:embed="rId38">
                    <a14:imgEffect>
                      <a14:backgroundRemoval t="0" b="93919" l="0" r="100000">
                        <a14:foregroundMark x1="31429" y1="16892" x2="97143" y2="16892"/>
                        <a14:foregroundMark x1="67857" y1="37838" x2="67857" y2="72973"/>
                        <a14:foregroundMark x1="48571" y1="65541" x2="38571" y2="35135"/>
                      </a14:backgroundRemoval>
                    </a14:imgEffect>
                  </a14:imgLayer>
                </a14:imgProps>
              </a:ext>
              <a:ext uri="{28A0092B-C50C-407E-A947-70E740481C1C}">
                <a14:useLocalDpi xmlns:a14="http://schemas.microsoft.com/office/drawing/2010/main" val="0"/>
              </a:ext>
            </a:extLst>
          </a:blip>
          <a:srcRect l="19396" t="9321" r="12445" b="12695"/>
          <a:stretch/>
        </p:blipFill>
        <p:spPr bwMode="auto">
          <a:xfrm>
            <a:off x="3892752" y="1470795"/>
            <a:ext cx="379615" cy="45720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5" name="Rectangle 24"/>
          <p:cNvSpPr/>
          <p:nvPr/>
        </p:nvSpPr>
        <p:spPr>
          <a:xfrm>
            <a:off x="1807192" y="198120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Video Notes</a:t>
            </a:r>
            <a:endParaRPr lang="en-US" sz="1100" b="1" dirty="0">
              <a:solidFill>
                <a:schemeClr val="tx1">
                  <a:lumMod val="95000"/>
                  <a:lumOff val="5000"/>
                </a:schemeClr>
              </a:solidFill>
            </a:endParaRPr>
          </a:p>
        </p:txBody>
      </p:sp>
      <p:sp>
        <p:nvSpPr>
          <p:cNvPr id="28" name="Rectangle 27"/>
          <p:cNvSpPr/>
          <p:nvPr/>
        </p:nvSpPr>
        <p:spPr>
          <a:xfrm>
            <a:off x="2805752" y="198916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Audio Notes</a:t>
            </a:r>
            <a:endParaRPr lang="en-US" sz="1100" b="1" dirty="0">
              <a:solidFill>
                <a:schemeClr val="tx1">
                  <a:lumMod val="95000"/>
                  <a:lumOff val="5000"/>
                </a:schemeClr>
              </a:solidFill>
            </a:endParaRPr>
          </a:p>
        </p:txBody>
      </p:sp>
      <p:sp>
        <p:nvSpPr>
          <p:cNvPr id="29" name="Rectangle 28"/>
          <p:cNvSpPr/>
          <p:nvPr/>
        </p:nvSpPr>
        <p:spPr>
          <a:xfrm>
            <a:off x="3603008" y="199712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Text Notes</a:t>
            </a:r>
            <a:endParaRPr lang="en-US" sz="1100" b="1" dirty="0">
              <a:solidFill>
                <a:schemeClr val="tx1">
                  <a:lumMod val="95000"/>
                  <a:lumOff val="5000"/>
                </a:schemeClr>
              </a:solidFill>
            </a:endParaRPr>
          </a:p>
        </p:txBody>
      </p:sp>
      <p:sp>
        <p:nvSpPr>
          <p:cNvPr id="30" name="Rectangle 29"/>
          <p:cNvSpPr/>
          <p:nvPr/>
        </p:nvSpPr>
        <p:spPr>
          <a:xfrm>
            <a:off x="4460544" y="1985098"/>
            <a:ext cx="100584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Edited Notes</a:t>
            </a:r>
            <a:endParaRPr lang="en-US" sz="1100" b="1" dirty="0">
              <a:solidFill>
                <a:schemeClr val="tx1">
                  <a:lumMod val="95000"/>
                  <a:lumOff val="5000"/>
                </a:schemeClr>
              </a:solidFill>
            </a:endParaRPr>
          </a:p>
        </p:txBody>
      </p:sp>
      <p:cxnSp>
        <p:nvCxnSpPr>
          <p:cNvPr id="61" name="Straight Connector 60"/>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35" name="Rectangle 34"/>
          <p:cNvSpPr/>
          <p:nvPr/>
        </p:nvSpPr>
        <p:spPr>
          <a:xfrm>
            <a:off x="4603353" y="2362200"/>
            <a:ext cx="2178447" cy="11430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Edited Notes Repository</a:t>
            </a:r>
          </a:p>
          <a:p>
            <a:pPr>
              <a:spcAft>
                <a:spcPts val="600"/>
              </a:spcAft>
            </a:pPr>
            <a:r>
              <a:rPr lang="en-US" sz="1400" dirty="0" smtClean="0">
                <a:solidFill>
                  <a:schemeClr val="tx1"/>
                </a:solidFill>
              </a:rPr>
              <a:t>Access video, audio, and text files that have been aggregated and annotated.</a:t>
            </a:r>
            <a:endParaRPr lang="en-US" sz="1400" dirty="0">
              <a:solidFill>
                <a:schemeClr val="tx1"/>
              </a:solidFill>
            </a:endParaRPr>
          </a:p>
        </p:txBody>
      </p:sp>
      <p:sp>
        <p:nvSpPr>
          <p:cNvPr id="37" name="Rectangle 36">
            <a:hlinkClick r:id="rId39"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hlinkClick r:id="rId40"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hlinkClick r:id="rId41"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hlinkClick r:id="rId42"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hlinkClick r:id="rId43"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hlinkClick r:id="rId44" action="ppaction://hlinksldjump"/>
          </p:cNvPr>
          <p:cNvSpPr/>
          <p:nvPr/>
        </p:nvSpPr>
        <p:spPr>
          <a:xfrm>
            <a:off x="1807192" y="1411892"/>
            <a:ext cx="8818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hlinkClick r:id="rId45" action="ppaction://hlinksldjump"/>
          </p:cNvPr>
          <p:cNvSpPr/>
          <p:nvPr/>
        </p:nvSpPr>
        <p:spPr>
          <a:xfrm>
            <a:off x="2822012" y="1446488"/>
            <a:ext cx="8818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hlinkClick r:id="rId46" action="ppaction://hlinksldjump"/>
          </p:cNvPr>
          <p:cNvSpPr/>
          <p:nvPr/>
        </p:nvSpPr>
        <p:spPr>
          <a:xfrm>
            <a:off x="3709688" y="1403757"/>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hlinkClick r:id="rId47" action="ppaction://hlinksldjump"/>
          </p:cNvPr>
          <p:cNvSpPr/>
          <p:nvPr/>
        </p:nvSpPr>
        <p:spPr>
          <a:xfrm>
            <a:off x="4569410" y="1427693"/>
            <a:ext cx="738895"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562725" y="2370667"/>
            <a:ext cx="2190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ctangle 47"/>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Round Diagonal Corner Rectangle 50">
            <a:hlinkClick r:id="rId49"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95" name="Straight Connector 94"/>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6" name="Picture 2">
            <a:hlinkClick r:id="rId50" action="ppaction://hlinksldjump"/>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TextBox 96">
            <a:hlinkClick r:id="rId5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99" name="TextBox 98">
            <a:hlinkClick r:id="rId53"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1039401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Oval 81"/>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84" name="Oval 83">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85" name="Oval 84">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86" name="Oval 85">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87" name="Oval 86">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88" name="Straight Arrow Connector 87"/>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3"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TextBox 93"/>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95" name="Rectangle 94">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9"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0"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1"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2"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3"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4"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5"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6"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3151496" y="1411892"/>
            <a:ext cx="3948988"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Design</a:t>
            </a:r>
            <a:endParaRPr lang="en-US" dirty="0"/>
          </a:p>
        </p:txBody>
      </p:sp>
      <p:sp>
        <p:nvSpPr>
          <p:cNvPr id="25" name="Rectangle 24"/>
          <p:cNvSpPr/>
          <p:nvPr/>
        </p:nvSpPr>
        <p:spPr>
          <a:xfrm>
            <a:off x="3214928" y="198120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Sketches</a:t>
            </a:r>
            <a:endParaRPr lang="en-US" sz="1100" b="1" dirty="0">
              <a:solidFill>
                <a:schemeClr val="tx1">
                  <a:lumMod val="95000"/>
                  <a:lumOff val="5000"/>
                </a:schemeClr>
              </a:solidFill>
            </a:endParaRPr>
          </a:p>
        </p:txBody>
      </p:sp>
      <p:sp>
        <p:nvSpPr>
          <p:cNvPr id="28" name="Rectangle 27"/>
          <p:cNvSpPr/>
          <p:nvPr/>
        </p:nvSpPr>
        <p:spPr>
          <a:xfrm>
            <a:off x="4148450" y="198916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Models</a:t>
            </a:r>
            <a:endParaRPr lang="en-US" sz="1100" b="1" dirty="0">
              <a:solidFill>
                <a:schemeClr val="tx1">
                  <a:lumMod val="95000"/>
                  <a:lumOff val="5000"/>
                </a:schemeClr>
              </a:solidFill>
            </a:endParaRPr>
          </a:p>
        </p:txBody>
      </p:sp>
      <p:sp>
        <p:nvSpPr>
          <p:cNvPr id="29" name="Rectangle 28"/>
          <p:cNvSpPr/>
          <p:nvPr/>
        </p:nvSpPr>
        <p:spPr>
          <a:xfrm>
            <a:off x="5046369" y="199712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Templates</a:t>
            </a:r>
            <a:endParaRPr lang="en-US" sz="1100" b="1" dirty="0">
              <a:solidFill>
                <a:schemeClr val="tx1">
                  <a:lumMod val="95000"/>
                  <a:lumOff val="5000"/>
                </a:schemeClr>
              </a:solidFill>
            </a:endParaRPr>
          </a:p>
        </p:txBody>
      </p:sp>
      <p:pic>
        <p:nvPicPr>
          <p:cNvPr id="41" name="Picture 4"/>
          <p:cNvPicPr>
            <a:picLocks noChangeAspect="1" noChangeArrowheads="1"/>
          </p:cNvPicPr>
          <p:nvPr/>
        </p:nvPicPr>
        <p:blipFill rotWithShape="1">
          <a:blip r:embed="rId32" cstate="print">
            <a:extLst>
              <a:ext uri="{BEBA8EAE-BF5A-486C-A8C5-ECC9F3942E4B}">
                <a14:imgProps xmlns:a14="http://schemas.microsoft.com/office/drawing/2010/main">
                  <a14:imgLayer r:embed="rId33">
                    <a14:imgEffect>
                      <a14:backgroundRemoval t="9649" b="100000" l="9494" r="97468"/>
                    </a14:imgEffect>
                  </a14:imgLayer>
                </a14:imgProps>
              </a:ext>
              <a:ext uri="{28A0092B-C50C-407E-A947-70E740481C1C}">
                <a14:useLocalDpi xmlns:a14="http://schemas.microsoft.com/office/drawing/2010/main" val="0"/>
              </a:ext>
            </a:extLst>
          </a:blip>
          <a:srcRect r="4097" b="5071"/>
          <a:stretch/>
        </p:blipFill>
        <p:spPr bwMode="auto">
          <a:xfrm>
            <a:off x="3395989" y="1518487"/>
            <a:ext cx="606909" cy="4340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5"/>
          <p:cNvPicPr>
            <a:picLocks noChangeAspect="1" noChangeArrowheads="1"/>
          </p:cNvPicPr>
          <p:nvPr/>
        </p:nvPicPr>
        <p:blipFill>
          <a:blip r:embed="rId34" cstate="print">
            <a:extLst>
              <a:ext uri="{BEBA8EAE-BF5A-486C-A8C5-ECC9F3942E4B}">
                <a14:imgProps xmlns:a14="http://schemas.microsoft.com/office/drawing/2010/main">
                  <a14:imgLayer r:embed="rId35">
                    <a14:imgEffect>
                      <a14:backgroundRemoval t="0" b="100000" l="0" r="98291"/>
                    </a14:imgEffect>
                  </a14:imgLayer>
                </a14:imgProps>
              </a:ext>
              <a:ext uri="{28A0092B-C50C-407E-A947-70E740481C1C}">
                <a14:useLocalDpi xmlns:a14="http://schemas.microsoft.com/office/drawing/2010/main" val="0"/>
              </a:ext>
            </a:extLst>
          </a:blip>
          <a:srcRect/>
          <a:stretch>
            <a:fillRect/>
          </a:stretch>
        </p:blipFill>
        <p:spPr bwMode="auto">
          <a:xfrm>
            <a:off x="4284025" y="1482154"/>
            <a:ext cx="520180" cy="4572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 name="Group 44"/>
          <p:cNvGrpSpPr/>
          <p:nvPr/>
        </p:nvGrpSpPr>
        <p:grpSpPr>
          <a:xfrm>
            <a:off x="5288261" y="1509830"/>
            <a:ext cx="457200" cy="401847"/>
            <a:chOff x="4953000" y="1447800"/>
            <a:chExt cx="457200" cy="457200"/>
          </a:xfrm>
        </p:grpSpPr>
        <p:sp>
          <p:nvSpPr>
            <p:cNvPr id="47" name="Rectangle 46"/>
            <p:cNvSpPr/>
            <p:nvPr/>
          </p:nvSpPr>
          <p:spPr>
            <a:xfrm>
              <a:off x="4953000" y="1447800"/>
              <a:ext cx="457200" cy="457200"/>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8" name="Rectangle 47"/>
            <p:cNvSpPr/>
            <p:nvPr/>
          </p:nvSpPr>
          <p:spPr>
            <a:xfrm>
              <a:off x="4996815" y="1476470"/>
              <a:ext cx="215266" cy="19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5237798" y="1476470"/>
              <a:ext cx="139066" cy="13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5170170" y="1702550"/>
              <a:ext cx="206693" cy="168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p:cNvCxnSpPr/>
            <p:nvPr/>
          </p:nvCxnSpPr>
          <p:spPr>
            <a:xfrm>
              <a:off x="5170170" y="1702550"/>
              <a:ext cx="206693" cy="16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168027" y="1728019"/>
              <a:ext cx="206693" cy="135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098" name="Picture 2" descr="http://d194m38p9c1s7c.cloudfront.net/files/12/79/toolbox-screenshots-1.jpg"/>
          <p:cNvPicPr>
            <a:picLocks noChangeAspect="1" noChangeArrowheads="1"/>
          </p:cNvPicPr>
          <p:nvPr/>
        </p:nvPicPr>
        <p:blipFill rotWithShape="1">
          <a:blip r:embed="rId36" cstate="print">
            <a:extLst>
              <a:ext uri="{BEBA8EAE-BF5A-486C-A8C5-ECC9F3942E4B}">
                <a14:imgProps xmlns:a14="http://schemas.microsoft.com/office/drawing/2010/main">
                  <a14:imgLayer r:embed="rId37">
                    <a14:imgEffect>
                      <a14:backgroundRemoval t="23409" b="78636" l="21667" r="80500"/>
                    </a14:imgEffect>
                  </a14:imgLayer>
                </a14:imgProps>
              </a:ext>
              <a:ext uri="{28A0092B-C50C-407E-A947-70E740481C1C}">
                <a14:useLocalDpi xmlns:a14="http://schemas.microsoft.com/office/drawing/2010/main" val="0"/>
              </a:ext>
            </a:extLst>
          </a:blip>
          <a:srcRect l="21887" t="23272" r="19359" b="21758"/>
          <a:stretch/>
        </p:blipFill>
        <p:spPr bwMode="auto">
          <a:xfrm>
            <a:off x="6239778" y="1495300"/>
            <a:ext cx="666363" cy="457200"/>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6067334" y="1994991"/>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Toolkit</a:t>
            </a:r>
            <a:endParaRPr lang="en-US" sz="1100" b="1" dirty="0">
              <a:solidFill>
                <a:schemeClr val="tx1">
                  <a:lumMod val="95000"/>
                  <a:lumOff val="5000"/>
                </a:schemeClr>
              </a:solidFill>
            </a:endParaRPr>
          </a:p>
        </p:txBody>
      </p:sp>
      <p:cxnSp>
        <p:nvCxnSpPr>
          <p:cNvPr id="55" name="Straight Connector 54"/>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44" name="Rectangle 43">
            <a:hlinkClick r:id="rId3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hlinkClick r:id="rId3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hlinkClick r:id="rId4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hlinkClick r:id="rId4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hlinkClick r:id="rId4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hlinkClick r:id="rId43" action="ppaction://hlinksldjump"/>
          </p:cNvPr>
          <p:cNvSpPr/>
          <p:nvPr/>
        </p:nvSpPr>
        <p:spPr>
          <a:xfrm>
            <a:off x="3382340"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hlinkClick r:id="rId44" action="ppaction://hlinksldjump"/>
          </p:cNvPr>
          <p:cNvSpPr/>
          <p:nvPr/>
        </p:nvSpPr>
        <p:spPr>
          <a:xfrm>
            <a:off x="4233537"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hlinkClick r:id="rId45" action="ppaction://hlinksldjump"/>
          </p:cNvPr>
          <p:cNvSpPr/>
          <p:nvPr/>
        </p:nvSpPr>
        <p:spPr>
          <a:xfrm>
            <a:off x="5230238"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hlinkClick r:id="rId46" action="ppaction://hlinksldjump"/>
          </p:cNvPr>
          <p:cNvSpPr/>
          <p:nvPr/>
        </p:nvSpPr>
        <p:spPr>
          <a:xfrm>
            <a:off x="6226939"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9" name="Straight Connector 78"/>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1" name="Round Diagonal Corner Rectangle 80">
            <a:hlinkClick r:id="rId47"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108" name="Straight Connector 107"/>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9" name="Picture 2">
            <a:hlinkClick r:id="rId48" action="ppaction://hlinksldjump"/>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TextBox 109">
            <a:hlinkClick r:id="rId50"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12" name="TextBox 111">
            <a:hlinkClick r:id="rId51"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3764538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Oval 83"/>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86" name="Oval 85">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87" name="Oval 86">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88" name="Oval 87">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89" name="Oval 88">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90" name="Straight Arrow Connector 89"/>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5"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TextBox 95"/>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97" name="Rectangle 96">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1"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2"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3"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4"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5"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6"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7"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8"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3151496" y="1411892"/>
            <a:ext cx="3948988"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Design</a:t>
            </a:r>
            <a:endParaRPr lang="en-US" dirty="0"/>
          </a:p>
        </p:txBody>
      </p:sp>
      <p:sp>
        <p:nvSpPr>
          <p:cNvPr id="25" name="Rectangle 24"/>
          <p:cNvSpPr/>
          <p:nvPr/>
        </p:nvSpPr>
        <p:spPr>
          <a:xfrm>
            <a:off x="3214928" y="198120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Sketches</a:t>
            </a:r>
            <a:endParaRPr lang="en-US" sz="1100" b="1" dirty="0">
              <a:solidFill>
                <a:schemeClr val="tx1">
                  <a:lumMod val="95000"/>
                  <a:lumOff val="5000"/>
                </a:schemeClr>
              </a:solidFill>
            </a:endParaRPr>
          </a:p>
        </p:txBody>
      </p:sp>
      <p:sp>
        <p:nvSpPr>
          <p:cNvPr id="28" name="Rectangle 27"/>
          <p:cNvSpPr/>
          <p:nvPr/>
        </p:nvSpPr>
        <p:spPr>
          <a:xfrm>
            <a:off x="4148450" y="198916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Models</a:t>
            </a:r>
            <a:endParaRPr lang="en-US" sz="1100" b="1" dirty="0">
              <a:solidFill>
                <a:schemeClr val="tx1">
                  <a:lumMod val="95000"/>
                  <a:lumOff val="5000"/>
                </a:schemeClr>
              </a:solidFill>
            </a:endParaRPr>
          </a:p>
        </p:txBody>
      </p:sp>
      <p:sp>
        <p:nvSpPr>
          <p:cNvPr id="29" name="Rectangle 28"/>
          <p:cNvSpPr/>
          <p:nvPr/>
        </p:nvSpPr>
        <p:spPr>
          <a:xfrm>
            <a:off x="5046369" y="199712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Templates</a:t>
            </a:r>
            <a:endParaRPr lang="en-US" sz="1100" b="1" dirty="0">
              <a:solidFill>
                <a:schemeClr val="tx1">
                  <a:lumMod val="95000"/>
                  <a:lumOff val="5000"/>
                </a:schemeClr>
              </a:solidFill>
            </a:endParaRPr>
          </a:p>
        </p:txBody>
      </p:sp>
      <p:pic>
        <p:nvPicPr>
          <p:cNvPr id="41" name="Picture 4"/>
          <p:cNvPicPr>
            <a:picLocks noChangeAspect="1" noChangeArrowheads="1"/>
          </p:cNvPicPr>
          <p:nvPr/>
        </p:nvPicPr>
        <p:blipFill rotWithShape="1">
          <a:blip r:embed="rId32" cstate="print">
            <a:extLst>
              <a:ext uri="{BEBA8EAE-BF5A-486C-A8C5-ECC9F3942E4B}">
                <a14:imgProps xmlns:a14="http://schemas.microsoft.com/office/drawing/2010/main">
                  <a14:imgLayer r:embed="rId33">
                    <a14:imgEffect>
                      <a14:backgroundRemoval t="9649" b="100000" l="9494" r="97468"/>
                    </a14:imgEffect>
                  </a14:imgLayer>
                </a14:imgProps>
              </a:ext>
              <a:ext uri="{28A0092B-C50C-407E-A947-70E740481C1C}">
                <a14:useLocalDpi xmlns:a14="http://schemas.microsoft.com/office/drawing/2010/main" val="0"/>
              </a:ext>
            </a:extLst>
          </a:blip>
          <a:srcRect r="4097" b="5071"/>
          <a:stretch/>
        </p:blipFill>
        <p:spPr bwMode="auto">
          <a:xfrm>
            <a:off x="3395989" y="1518487"/>
            <a:ext cx="606909" cy="4340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5"/>
          <p:cNvPicPr>
            <a:picLocks noChangeAspect="1" noChangeArrowheads="1"/>
          </p:cNvPicPr>
          <p:nvPr/>
        </p:nvPicPr>
        <p:blipFill>
          <a:blip r:embed="rId34" cstate="print">
            <a:extLst>
              <a:ext uri="{BEBA8EAE-BF5A-486C-A8C5-ECC9F3942E4B}">
                <a14:imgProps xmlns:a14="http://schemas.microsoft.com/office/drawing/2010/main">
                  <a14:imgLayer r:embed="rId35">
                    <a14:imgEffect>
                      <a14:backgroundRemoval t="0" b="100000" l="0" r="98291"/>
                    </a14:imgEffect>
                  </a14:imgLayer>
                </a14:imgProps>
              </a:ext>
              <a:ext uri="{28A0092B-C50C-407E-A947-70E740481C1C}">
                <a14:useLocalDpi xmlns:a14="http://schemas.microsoft.com/office/drawing/2010/main" val="0"/>
              </a:ext>
            </a:extLst>
          </a:blip>
          <a:srcRect/>
          <a:stretch>
            <a:fillRect/>
          </a:stretch>
        </p:blipFill>
        <p:spPr bwMode="auto">
          <a:xfrm>
            <a:off x="4284025" y="1482154"/>
            <a:ext cx="520180" cy="4572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 name="Group 44"/>
          <p:cNvGrpSpPr/>
          <p:nvPr/>
        </p:nvGrpSpPr>
        <p:grpSpPr>
          <a:xfrm>
            <a:off x="5288261" y="1509830"/>
            <a:ext cx="457200" cy="401847"/>
            <a:chOff x="4953000" y="1447800"/>
            <a:chExt cx="457200" cy="457200"/>
          </a:xfrm>
        </p:grpSpPr>
        <p:sp>
          <p:nvSpPr>
            <p:cNvPr id="47" name="Rectangle 46"/>
            <p:cNvSpPr/>
            <p:nvPr/>
          </p:nvSpPr>
          <p:spPr>
            <a:xfrm>
              <a:off x="4953000" y="1447800"/>
              <a:ext cx="457200" cy="457200"/>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8" name="Rectangle 47"/>
            <p:cNvSpPr/>
            <p:nvPr/>
          </p:nvSpPr>
          <p:spPr>
            <a:xfrm>
              <a:off x="4996815" y="1476470"/>
              <a:ext cx="215266" cy="19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5237798" y="1476470"/>
              <a:ext cx="139066" cy="13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5170170" y="1702550"/>
              <a:ext cx="206693" cy="168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p:cNvCxnSpPr/>
            <p:nvPr/>
          </p:nvCxnSpPr>
          <p:spPr>
            <a:xfrm>
              <a:off x="5170170" y="1702550"/>
              <a:ext cx="206693" cy="16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168027" y="1728019"/>
              <a:ext cx="206693" cy="135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098" name="Picture 2" descr="http://d194m38p9c1s7c.cloudfront.net/files/12/79/toolbox-screenshots-1.jpg"/>
          <p:cNvPicPr>
            <a:picLocks noChangeAspect="1" noChangeArrowheads="1"/>
          </p:cNvPicPr>
          <p:nvPr/>
        </p:nvPicPr>
        <p:blipFill rotWithShape="1">
          <a:blip r:embed="rId36" cstate="print">
            <a:extLst>
              <a:ext uri="{BEBA8EAE-BF5A-486C-A8C5-ECC9F3942E4B}">
                <a14:imgProps xmlns:a14="http://schemas.microsoft.com/office/drawing/2010/main">
                  <a14:imgLayer r:embed="rId37">
                    <a14:imgEffect>
                      <a14:backgroundRemoval t="23409" b="78636" l="21667" r="80500"/>
                    </a14:imgEffect>
                  </a14:imgLayer>
                </a14:imgProps>
              </a:ext>
              <a:ext uri="{28A0092B-C50C-407E-A947-70E740481C1C}">
                <a14:useLocalDpi xmlns:a14="http://schemas.microsoft.com/office/drawing/2010/main" val="0"/>
              </a:ext>
            </a:extLst>
          </a:blip>
          <a:srcRect l="21887" t="23272" r="19359" b="21758"/>
          <a:stretch/>
        </p:blipFill>
        <p:spPr bwMode="auto">
          <a:xfrm>
            <a:off x="6239778" y="1495300"/>
            <a:ext cx="666363" cy="457200"/>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6067334" y="1994991"/>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Toolkit</a:t>
            </a:r>
            <a:endParaRPr lang="en-US" sz="1100" b="1" dirty="0">
              <a:solidFill>
                <a:schemeClr val="tx1">
                  <a:lumMod val="95000"/>
                  <a:lumOff val="5000"/>
                </a:schemeClr>
              </a:solidFill>
            </a:endParaRPr>
          </a:p>
        </p:txBody>
      </p:sp>
      <p:cxnSp>
        <p:nvCxnSpPr>
          <p:cNvPr id="55" name="Straight Connector 54"/>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72" name="Rectangle 71"/>
          <p:cNvSpPr/>
          <p:nvPr/>
        </p:nvSpPr>
        <p:spPr>
          <a:xfrm>
            <a:off x="3384153" y="2362200"/>
            <a:ext cx="2178447" cy="8382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Sketch Tools</a:t>
            </a:r>
          </a:p>
          <a:p>
            <a:pPr>
              <a:spcAft>
                <a:spcPts val="600"/>
              </a:spcAft>
            </a:pPr>
            <a:r>
              <a:rPr lang="en-US" sz="1400" dirty="0" smtClean="0">
                <a:solidFill>
                  <a:schemeClr val="tx1"/>
                </a:solidFill>
              </a:rPr>
              <a:t>Access existing sketch pads and visual design tools.</a:t>
            </a:r>
            <a:endParaRPr lang="en-US" sz="1400" dirty="0">
              <a:solidFill>
                <a:schemeClr val="tx1"/>
              </a:solidFill>
            </a:endParaRPr>
          </a:p>
        </p:txBody>
      </p:sp>
      <p:sp>
        <p:nvSpPr>
          <p:cNvPr id="44" name="Rectangle 43">
            <a:hlinkClick r:id="rId3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hlinkClick r:id="rId3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hlinkClick r:id="rId4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hlinkClick r:id="rId4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hlinkClick r:id="rId4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hlinkClick r:id="rId43" action="ppaction://hlinksldjump"/>
          </p:cNvPr>
          <p:cNvSpPr/>
          <p:nvPr/>
        </p:nvSpPr>
        <p:spPr>
          <a:xfrm>
            <a:off x="3382340"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hlinkClick r:id="rId44" action="ppaction://hlinksldjump"/>
          </p:cNvPr>
          <p:cNvSpPr/>
          <p:nvPr/>
        </p:nvSpPr>
        <p:spPr>
          <a:xfrm>
            <a:off x="4233537"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hlinkClick r:id="rId45" action="ppaction://hlinksldjump"/>
          </p:cNvPr>
          <p:cNvSpPr/>
          <p:nvPr/>
        </p:nvSpPr>
        <p:spPr>
          <a:xfrm>
            <a:off x="5230238"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hlinkClick r:id="rId46" action="ppaction://hlinksldjump"/>
          </p:cNvPr>
          <p:cNvSpPr/>
          <p:nvPr/>
        </p:nvSpPr>
        <p:spPr>
          <a:xfrm>
            <a:off x="6226939"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351698" y="2362200"/>
            <a:ext cx="2190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Rectangle 7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3" name="Round Diagonal Corner Rectangle 82">
            <a:hlinkClick r:id="rId48"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110" name="Straight Connector 109"/>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1" name="Picture 2">
            <a:hlinkClick r:id="rId49" action="ppaction://hlinksldjump"/>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TextBox 111">
            <a:hlinkClick r:id="rId51"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14" name="TextBox 113">
            <a:hlinkClick r:id="rId52"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3852442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Oval 83"/>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86" name="Oval 85">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87" name="Oval 86">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88" name="Oval 87">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89" name="Oval 88">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90" name="Straight Arrow Connector 89"/>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5"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TextBox 95"/>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97" name="Rectangle 96">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1"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2"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3"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4"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5"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6"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7"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8"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3151496" y="1411892"/>
            <a:ext cx="3948988"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Design</a:t>
            </a:r>
            <a:endParaRPr lang="en-US" dirty="0"/>
          </a:p>
        </p:txBody>
      </p:sp>
      <p:sp>
        <p:nvSpPr>
          <p:cNvPr id="25" name="Rectangle 24"/>
          <p:cNvSpPr/>
          <p:nvPr/>
        </p:nvSpPr>
        <p:spPr>
          <a:xfrm>
            <a:off x="3214928" y="198120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Sketches</a:t>
            </a:r>
            <a:endParaRPr lang="en-US" sz="1100" b="1" dirty="0">
              <a:solidFill>
                <a:schemeClr val="tx1">
                  <a:lumMod val="95000"/>
                  <a:lumOff val="5000"/>
                </a:schemeClr>
              </a:solidFill>
            </a:endParaRPr>
          </a:p>
        </p:txBody>
      </p:sp>
      <p:sp>
        <p:nvSpPr>
          <p:cNvPr id="28" name="Rectangle 27"/>
          <p:cNvSpPr/>
          <p:nvPr/>
        </p:nvSpPr>
        <p:spPr>
          <a:xfrm>
            <a:off x="4148450" y="198916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Models</a:t>
            </a:r>
            <a:endParaRPr lang="en-US" sz="1100" b="1" dirty="0">
              <a:solidFill>
                <a:schemeClr val="tx1">
                  <a:lumMod val="95000"/>
                  <a:lumOff val="5000"/>
                </a:schemeClr>
              </a:solidFill>
            </a:endParaRPr>
          </a:p>
        </p:txBody>
      </p:sp>
      <p:sp>
        <p:nvSpPr>
          <p:cNvPr id="29" name="Rectangle 28"/>
          <p:cNvSpPr/>
          <p:nvPr/>
        </p:nvSpPr>
        <p:spPr>
          <a:xfrm>
            <a:off x="5046369" y="199712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Templates</a:t>
            </a:r>
            <a:endParaRPr lang="en-US" sz="1100" b="1" dirty="0">
              <a:solidFill>
                <a:schemeClr val="tx1">
                  <a:lumMod val="95000"/>
                  <a:lumOff val="5000"/>
                </a:schemeClr>
              </a:solidFill>
            </a:endParaRPr>
          </a:p>
        </p:txBody>
      </p:sp>
      <p:pic>
        <p:nvPicPr>
          <p:cNvPr id="41" name="Picture 4"/>
          <p:cNvPicPr>
            <a:picLocks noChangeAspect="1" noChangeArrowheads="1"/>
          </p:cNvPicPr>
          <p:nvPr/>
        </p:nvPicPr>
        <p:blipFill rotWithShape="1">
          <a:blip r:embed="rId32" cstate="print">
            <a:extLst>
              <a:ext uri="{BEBA8EAE-BF5A-486C-A8C5-ECC9F3942E4B}">
                <a14:imgProps xmlns:a14="http://schemas.microsoft.com/office/drawing/2010/main">
                  <a14:imgLayer r:embed="rId33">
                    <a14:imgEffect>
                      <a14:backgroundRemoval t="9649" b="100000" l="9494" r="97468"/>
                    </a14:imgEffect>
                  </a14:imgLayer>
                </a14:imgProps>
              </a:ext>
              <a:ext uri="{28A0092B-C50C-407E-A947-70E740481C1C}">
                <a14:useLocalDpi xmlns:a14="http://schemas.microsoft.com/office/drawing/2010/main" val="0"/>
              </a:ext>
            </a:extLst>
          </a:blip>
          <a:srcRect r="4097" b="5071"/>
          <a:stretch/>
        </p:blipFill>
        <p:spPr bwMode="auto">
          <a:xfrm>
            <a:off x="3395989" y="1518487"/>
            <a:ext cx="606909" cy="4340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5"/>
          <p:cNvPicPr>
            <a:picLocks noChangeAspect="1" noChangeArrowheads="1"/>
          </p:cNvPicPr>
          <p:nvPr/>
        </p:nvPicPr>
        <p:blipFill>
          <a:blip r:embed="rId34" cstate="print">
            <a:extLst>
              <a:ext uri="{BEBA8EAE-BF5A-486C-A8C5-ECC9F3942E4B}">
                <a14:imgProps xmlns:a14="http://schemas.microsoft.com/office/drawing/2010/main">
                  <a14:imgLayer r:embed="rId35">
                    <a14:imgEffect>
                      <a14:backgroundRemoval t="0" b="100000" l="0" r="98291"/>
                    </a14:imgEffect>
                  </a14:imgLayer>
                </a14:imgProps>
              </a:ext>
              <a:ext uri="{28A0092B-C50C-407E-A947-70E740481C1C}">
                <a14:useLocalDpi xmlns:a14="http://schemas.microsoft.com/office/drawing/2010/main" val="0"/>
              </a:ext>
            </a:extLst>
          </a:blip>
          <a:srcRect/>
          <a:stretch>
            <a:fillRect/>
          </a:stretch>
        </p:blipFill>
        <p:spPr bwMode="auto">
          <a:xfrm>
            <a:off x="4284025" y="1482154"/>
            <a:ext cx="520180" cy="4572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 name="Group 44"/>
          <p:cNvGrpSpPr/>
          <p:nvPr/>
        </p:nvGrpSpPr>
        <p:grpSpPr>
          <a:xfrm>
            <a:off x="5288261" y="1509830"/>
            <a:ext cx="457200" cy="401847"/>
            <a:chOff x="4953000" y="1447800"/>
            <a:chExt cx="457200" cy="457200"/>
          </a:xfrm>
        </p:grpSpPr>
        <p:sp>
          <p:nvSpPr>
            <p:cNvPr id="47" name="Rectangle 46"/>
            <p:cNvSpPr/>
            <p:nvPr/>
          </p:nvSpPr>
          <p:spPr>
            <a:xfrm>
              <a:off x="4953000" y="1447800"/>
              <a:ext cx="457200" cy="457200"/>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8" name="Rectangle 47"/>
            <p:cNvSpPr/>
            <p:nvPr/>
          </p:nvSpPr>
          <p:spPr>
            <a:xfrm>
              <a:off x="4996815" y="1476470"/>
              <a:ext cx="215266" cy="19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5237798" y="1476470"/>
              <a:ext cx="139066" cy="13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5170170" y="1702550"/>
              <a:ext cx="206693" cy="168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p:cNvCxnSpPr/>
            <p:nvPr/>
          </p:nvCxnSpPr>
          <p:spPr>
            <a:xfrm>
              <a:off x="5170170" y="1702550"/>
              <a:ext cx="206693" cy="16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168027" y="1728019"/>
              <a:ext cx="206693" cy="135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098" name="Picture 2" descr="http://d194m38p9c1s7c.cloudfront.net/files/12/79/toolbox-screenshots-1.jpg"/>
          <p:cNvPicPr>
            <a:picLocks noChangeAspect="1" noChangeArrowheads="1"/>
          </p:cNvPicPr>
          <p:nvPr/>
        </p:nvPicPr>
        <p:blipFill rotWithShape="1">
          <a:blip r:embed="rId36" cstate="print">
            <a:extLst>
              <a:ext uri="{BEBA8EAE-BF5A-486C-A8C5-ECC9F3942E4B}">
                <a14:imgProps xmlns:a14="http://schemas.microsoft.com/office/drawing/2010/main">
                  <a14:imgLayer r:embed="rId37">
                    <a14:imgEffect>
                      <a14:backgroundRemoval t="23409" b="78636" l="21667" r="80500"/>
                    </a14:imgEffect>
                  </a14:imgLayer>
                </a14:imgProps>
              </a:ext>
              <a:ext uri="{28A0092B-C50C-407E-A947-70E740481C1C}">
                <a14:useLocalDpi xmlns:a14="http://schemas.microsoft.com/office/drawing/2010/main" val="0"/>
              </a:ext>
            </a:extLst>
          </a:blip>
          <a:srcRect l="21887" t="23272" r="19359" b="21758"/>
          <a:stretch/>
        </p:blipFill>
        <p:spPr bwMode="auto">
          <a:xfrm>
            <a:off x="6239778" y="1495300"/>
            <a:ext cx="666363" cy="457200"/>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6067334" y="1994991"/>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Toolkit</a:t>
            </a:r>
            <a:endParaRPr lang="en-US" sz="1100" b="1" dirty="0">
              <a:solidFill>
                <a:schemeClr val="tx1">
                  <a:lumMod val="95000"/>
                  <a:lumOff val="5000"/>
                </a:schemeClr>
              </a:solidFill>
            </a:endParaRPr>
          </a:p>
        </p:txBody>
      </p:sp>
      <p:cxnSp>
        <p:nvCxnSpPr>
          <p:cNvPr id="55" name="Straight Connector 54"/>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72" name="Rectangle 71"/>
          <p:cNvSpPr/>
          <p:nvPr/>
        </p:nvSpPr>
        <p:spPr>
          <a:xfrm>
            <a:off x="4374753" y="2362200"/>
            <a:ext cx="2178447" cy="8382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Models and Frameworks</a:t>
            </a:r>
          </a:p>
          <a:p>
            <a:pPr>
              <a:spcAft>
                <a:spcPts val="600"/>
              </a:spcAft>
            </a:pPr>
            <a:r>
              <a:rPr lang="en-US" sz="1400" dirty="0" smtClean="0">
                <a:solidFill>
                  <a:schemeClr val="tx1"/>
                </a:solidFill>
              </a:rPr>
              <a:t>Access instructional design models and frameworks.</a:t>
            </a:r>
            <a:endParaRPr lang="en-US" sz="1400" dirty="0">
              <a:solidFill>
                <a:schemeClr val="tx1"/>
              </a:solidFill>
            </a:endParaRPr>
          </a:p>
        </p:txBody>
      </p:sp>
      <p:sp>
        <p:nvSpPr>
          <p:cNvPr id="44" name="Rectangle 43">
            <a:hlinkClick r:id="rId3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hlinkClick r:id="rId3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hlinkClick r:id="rId4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hlinkClick r:id="rId4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hlinkClick r:id="rId4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hlinkClick r:id="rId43" action="ppaction://hlinksldjump"/>
          </p:cNvPr>
          <p:cNvSpPr/>
          <p:nvPr/>
        </p:nvSpPr>
        <p:spPr>
          <a:xfrm>
            <a:off x="3382340"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hlinkClick r:id="rId44" action="ppaction://hlinksldjump"/>
          </p:cNvPr>
          <p:cNvSpPr/>
          <p:nvPr/>
        </p:nvSpPr>
        <p:spPr>
          <a:xfrm>
            <a:off x="4233537"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hlinkClick r:id="rId45" action="ppaction://hlinksldjump"/>
          </p:cNvPr>
          <p:cNvSpPr/>
          <p:nvPr/>
        </p:nvSpPr>
        <p:spPr>
          <a:xfrm>
            <a:off x="5230238"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hlinkClick r:id="rId46" action="ppaction://hlinksldjump"/>
          </p:cNvPr>
          <p:cNvSpPr/>
          <p:nvPr/>
        </p:nvSpPr>
        <p:spPr>
          <a:xfrm>
            <a:off x="6226939"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334125" y="2371725"/>
            <a:ext cx="2190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Rectangle 7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3" name="Round Diagonal Corner Rectangle 82">
            <a:hlinkClick r:id="rId48"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110" name="Straight Connector 109"/>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1" name="Picture 2">
            <a:hlinkClick r:id="rId49" action="ppaction://hlinksldjump"/>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TextBox 111">
            <a:hlinkClick r:id="rId51"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14" name="TextBox 113">
            <a:hlinkClick r:id="rId52"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3104668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Oval 83"/>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86" name="Oval 85">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87" name="Oval 86">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88" name="Oval 87">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89" name="Oval 88">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90" name="Straight Arrow Connector 89"/>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5"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TextBox 95"/>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97" name="Rectangle 96">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1"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2"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3"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4"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5"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6"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7"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8"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3151496" y="1411892"/>
            <a:ext cx="3948988"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Design</a:t>
            </a:r>
            <a:endParaRPr lang="en-US" dirty="0"/>
          </a:p>
        </p:txBody>
      </p:sp>
      <p:sp>
        <p:nvSpPr>
          <p:cNvPr id="25" name="Rectangle 24"/>
          <p:cNvSpPr/>
          <p:nvPr/>
        </p:nvSpPr>
        <p:spPr>
          <a:xfrm>
            <a:off x="3214928" y="198120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Sketches</a:t>
            </a:r>
            <a:endParaRPr lang="en-US" sz="1100" b="1" dirty="0">
              <a:solidFill>
                <a:schemeClr val="tx1">
                  <a:lumMod val="95000"/>
                  <a:lumOff val="5000"/>
                </a:schemeClr>
              </a:solidFill>
            </a:endParaRPr>
          </a:p>
        </p:txBody>
      </p:sp>
      <p:sp>
        <p:nvSpPr>
          <p:cNvPr id="28" name="Rectangle 27"/>
          <p:cNvSpPr/>
          <p:nvPr/>
        </p:nvSpPr>
        <p:spPr>
          <a:xfrm>
            <a:off x="4148450" y="198916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Models</a:t>
            </a:r>
            <a:endParaRPr lang="en-US" sz="1100" b="1" dirty="0">
              <a:solidFill>
                <a:schemeClr val="tx1">
                  <a:lumMod val="95000"/>
                  <a:lumOff val="5000"/>
                </a:schemeClr>
              </a:solidFill>
            </a:endParaRPr>
          </a:p>
        </p:txBody>
      </p:sp>
      <p:sp>
        <p:nvSpPr>
          <p:cNvPr id="29" name="Rectangle 28"/>
          <p:cNvSpPr/>
          <p:nvPr/>
        </p:nvSpPr>
        <p:spPr>
          <a:xfrm>
            <a:off x="5046369" y="199712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Templates</a:t>
            </a:r>
            <a:endParaRPr lang="en-US" sz="1100" b="1" dirty="0">
              <a:solidFill>
                <a:schemeClr val="tx1">
                  <a:lumMod val="95000"/>
                  <a:lumOff val="5000"/>
                </a:schemeClr>
              </a:solidFill>
            </a:endParaRPr>
          </a:p>
        </p:txBody>
      </p:sp>
      <p:pic>
        <p:nvPicPr>
          <p:cNvPr id="41" name="Picture 4"/>
          <p:cNvPicPr>
            <a:picLocks noChangeAspect="1" noChangeArrowheads="1"/>
          </p:cNvPicPr>
          <p:nvPr/>
        </p:nvPicPr>
        <p:blipFill rotWithShape="1">
          <a:blip r:embed="rId32" cstate="print">
            <a:extLst>
              <a:ext uri="{BEBA8EAE-BF5A-486C-A8C5-ECC9F3942E4B}">
                <a14:imgProps xmlns:a14="http://schemas.microsoft.com/office/drawing/2010/main">
                  <a14:imgLayer r:embed="rId33">
                    <a14:imgEffect>
                      <a14:backgroundRemoval t="9649" b="100000" l="9494" r="97468"/>
                    </a14:imgEffect>
                  </a14:imgLayer>
                </a14:imgProps>
              </a:ext>
              <a:ext uri="{28A0092B-C50C-407E-A947-70E740481C1C}">
                <a14:useLocalDpi xmlns:a14="http://schemas.microsoft.com/office/drawing/2010/main" val="0"/>
              </a:ext>
            </a:extLst>
          </a:blip>
          <a:srcRect r="4097" b="5071"/>
          <a:stretch/>
        </p:blipFill>
        <p:spPr bwMode="auto">
          <a:xfrm>
            <a:off x="3395989" y="1518487"/>
            <a:ext cx="606909" cy="4340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5"/>
          <p:cNvPicPr>
            <a:picLocks noChangeAspect="1" noChangeArrowheads="1"/>
          </p:cNvPicPr>
          <p:nvPr/>
        </p:nvPicPr>
        <p:blipFill>
          <a:blip r:embed="rId34" cstate="print">
            <a:extLst>
              <a:ext uri="{BEBA8EAE-BF5A-486C-A8C5-ECC9F3942E4B}">
                <a14:imgProps xmlns:a14="http://schemas.microsoft.com/office/drawing/2010/main">
                  <a14:imgLayer r:embed="rId35">
                    <a14:imgEffect>
                      <a14:backgroundRemoval t="0" b="100000" l="0" r="98291"/>
                    </a14:imgEffect>
                  </a14:imgLayer>
                </a14:imgProps>
              </a:ext>
              <a:ext uri="{28A0092B-C50C-407E-A947-70E740481C1C}">
                <a14:useLocalDpi xmlns:a14="http://schemas.microsoft.com/office/drawing/2010/main" val="0"/>
              </a:ext>
            </a:extLst>
          </a:blip>
          <a:srcRect/>
          <a:stretch>
            <a:fillRect/>
          </a:stretch>
        </p:blipFill>
        <p:spPr bwMode="auto">
          <a:xfrm>
            <a:off x="4284025" y="1482154"/>
            <a:ext cx="520180" cy="4572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 name="Group 44"/>
          <p:cNvGrpSpPr/>
          <p:nvPr/>
        </p:nvGrpSpPr>
        <p:grpSpPr>
          <a:xfrm>
            <a:off x="5288261" y="1509830"/>
            <a:ext cx="457200" cy="401847"/>
            <a:chOff x="4953000" y="1447800"/>
            <a:chExt cx="457200" cy="457200"/>
          </a:xfrm>
        </p:grpSpPr>
        <p:sp>
          <p:nvSpPr>
            <p:cNvPr id="47" name="Rectangle 46"/>
            <p:cNvSpPr/>
            <p:nvPr/>
          </p:nvSpPr>
          <p:spPr>
            <a:xfrm>
              <a:off x="4953000" y="1447800"/>
              <a:ext cx="457200" cy="457200"/>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8" name="Rectangle 47"/>
            <p:cNvSpPr/>
            <p:nvPr/>
          </p:nvSpPr>
          <p:spPr>
            <a:xfrm>
              <a:off x="4996815" y="1476470"/>
              <a:ext cx="215266" cy="19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5237798" y="1476470"/>
              <a:ext cx="139066" cy="13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5170170" y="1702550"/>
              <a:ext cx="206693" cy="168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p:cNvCxnSpPr/>
            <p:nvPr/>
          </p:nvCxnSpPr>
          <p:spPr>
            <a:xfrm>
              <a:off x="5170170" y="1702550"/>
              <a:ext cx="206693" cy="16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168027" y="1728019"/>
              <a:ext cx="206693" cy="135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098" name="Picture 2" descr="http://d194m38p9c1s7c.cloudfront.net/files/12/79/toolbox-screenshots-1.jpg"/>
          <p:cNvPicPr>
            <a:picLocks noChangeAspect="1" noChangeArrowheads="1"/>
          </p:cNvPicPr>
          <p:nvPr/>
        </p:nvPicPr>
        <p:blipFill rotWithShape="1">
          <a:blip r:embed="rId36" cstate="print">
            <a:extLst>
              <a:ext uri="{BEBA8EAE-BF5A-486C-A8C5-ECC9F3942E4B}">
                <a14:imgProps xmlns:a14="http://schemas.microsoft.com/office/drawing/2010/main">
                  <a14:imgLayer r:embed="rId37">
                    <a14:imgEffect>
                      <a14:backgroundRemoval t="23409" b="78636" l="21667" r="80500"/>
                    </a14:imgEffect>
                  </a14:imgLayer>
                </a14:imgProps>
              </a:ext>
              <a:ext uri="{28A0092B-C50C-407E-A947-70E740481C1C}">
                <a14:useLocalDpi xmlns:a14="http://schemas.microsoft.com/office/drawing/2010/main" val="0"/>
              </a:ext>
            </a:extLst>
          </a:blip>
          <a:srcRect l="21887" t="23272" r="19359" b="21758"/>
          <a:stretch/>
        </p:blipFill>
        <p:spPr bwMode="auto">
          <a:xfrm>
            <a:off x="6239778" y="1495300"/>
            <a:ext cx="666363" cy="457200"/>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6067334" y="1994991"/>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Toolkit</a:t>
            </a:r>
            <a:endParaRPr lang="en-US" sz="1100" b="1" dirty="0">
              <a:solidFill>
                <a:schemeClr val="tx1">
                  <a:lumMod val="95000"/>
                  <a:lumOff val="5000"/>
                </a:schemeClr>
              </a:solidFill>
            </a:endParaRPr>
          </a:p>
        </p:txBody>
      </p:sp>
      <p:cxnSp>
        <p:nvCxnSpPr>
          <p:cNvPr id="55" name="Straight Connector 54"/>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72" name="Rectangle 71"/>
          <p:cNvSpPr/>
          <p:nvPr/>
        </p:nvSpPr>
        <p:spPr>
          <a:xfrm>
            <a:off x="5289153" y="2362200"/>
            <a:ext cx="2178447" cy="9906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Templates</a:t>
            </a:r>
          </a:p>
          <a:p>
            <a:pPr>
              <a:spcAft>
                <a:spcPts val="600"/>
              </a:spcAft>
            </a:pPr>
            <a:r>
              <a:rPr lang="en-US" sz="1400" dirty="0" smtClean="0">
                <a:solidFill>
                  <a:schemeClr val="tx1"/>
                </a:solidFill>
              </a:rPr>
              <a:t>Access instructional design UX4ID and user-made templates.</a:t>
            </a:r>
            <a:endParaRPr lang="en-US" sz="1400" dirty="0">
              <a:solidFill>
                <a:schemeClr val="tx1"/>
              </a:solidFill>
            </a:endParaRPr>
          </a:p>
        </p:txBody>
      </p:sp>
      <p:sp>
        <p:nvSpPr>
          <p:cNvPr id="44" name="Rectangle 43">
            <a:hlinkClick r:id="rId3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hlinkClick r:id="rId3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hlinkClick r:id="rId4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hlinkClick r:id="rId4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hlinkClick r:id="rId4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hlinkClick r:id="rId43" action="ppaction://hlinksldjump"/>
          </p:cNvPr>
          <p:cNvSpPr/>
          <p:nvPr/>
        </p:nvSpPr>
        <p:spPr>
          <a:xfrm>
            <a:off x="3382340"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hlinkClick r:id="rId44" action="ppaction://hlinksldjump"/>
          </p:cNvPr>
          <p:cNvSpPr/>
          <p:nvPr/>
        </p:nvSpPr>
        <p:spPr>
          <a:xfrm>
            <a:off x="4233537"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hlinkClick r:id="rId45" action="ppaction://hlinksldjump"/>
          </p:cNvPr>
          <p:cNvSpPr/>
          <p:nvPr/>
        </p:nvSpPr>
        <p:spPr>
          <a:xfrm>
            <a:off x="5230238"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hlinkClick r:id="rId46" action="ppaction://hlinksldjump"/>
          </p:cNvPr>
          <p:cNvSpPr/>
          <p:nvPr/>
        </p:nvSpPr>
        <p:spPr>
          <a:xfrm>
            <a:off x="6226939"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18" name="Picture 2"/>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248525" y="2371725"/>
            <a:ext cx="2190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Rectangle 7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3" name="Round Diagonal Corner Rectangle 82">
            <a:hlinkClick r:id="rId48"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110" name="Straight Connector 109"/>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1" name="Picture 2">
            <a:hlinkClick r:id="rId49" action="ppaction://hlinksldjump"/>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TextBox 111">
            <a:hlinkClick r:id="rId51"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14" name="TextBox 113">
            <a:hlinkClick r:id="rId52"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3776807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hlinkClick r:id="rId2" action="ppaction://hlinksldjump"/>
          </p:cNvPr>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a:hlinkClick r:id="rId3"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17" name="Oval 116"/>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a:hlinkClick r:id="rId4"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19" name="Oval 118">
            <a:hlinkClick r:id="rId5"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120" name="Oval 119">
            <a:hlinkClick r:id="rId6"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121" name="Oval 120">
            <a:hlinkClick r:id="rId7"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22" name="Oval 121">
            <a:hlinkClick r:id="rId8"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23" name="Round Diagonal Corner Rectangle 122">
            <a:hlinkClick r:id="rId9"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124" name="Straight Arrow Connector 123"/>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9" name="Picture 2">
            <a:hlinkClick r:id="rId10" action="ppaction://hlinksldjump"/>
            <a:hlinkHover r:id="" action="ppaction://noaction" highlightClick="1"/>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 name="TextBox 129"/>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3"/>
              </a:rPr>
              <a:t>Help!</a:t>
            </a:r>
            <a:endParaRPr lang="en-US" sz="1600" dirty="0"/>
          </a:p>
        </p:txBody>
      </p:sp>
      <p:sp>
        <p:nvSpPr>
          <p:cNvPr id="131" name="Rectangle 130">
            <a:hlinkClick r:id="rId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2"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33"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34"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35"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36"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37"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38"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39"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hlinkClick r:id="rId32"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hlinkClick r:id="rId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hlinkClick r:id="rId3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UX4ID</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4"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5"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36"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37"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38"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10312" y="838200"/>
            <a:ext cx="2532888" cy="208788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UX4ID | ID App</a:t>
            </a:r>
          </a:p>
          <a:p>
            <a:pPr>
              <a:spcAft>
                <a:spcPts val="600"/>
              </a:spcAft>
            </a:pPr>
            <a:r>
              <a:rPr lang="en-US" sz="1400" dirty="0">
                <a:solidFill>
                  <a:schemeClr val="tx1"/>
                </a:solidFill>
              </a:rPr>
              <a:t>The UX4ID application is </a:t>
            </a:r>
            <a:r>
              <a:rPr lang="en-US" sz="1400" dirty="0" smtClean="0">
                <a:solidFill>
                  <a:schemeClr val="tx1"/>
                </a:solidFill>
              </a:rPr>
              <a:t>a control center for instructional design work.  It is also equipped with a variety </a:t>
            </a:r>
            <a:r>
              <a:rPr lang="en-US" sz="1400" dirty="0">
                <a:solidFill>
                  <a:schemeClr val="tx1"/>
                </a:solidFill>
              </a:rPr>
              <a:t>of elements and instruments for user experience design that can be integrated into the instructional design process.</a:t>
            </a:r>
          </a:p>
        </p:txBody>
      </p:sp>
      <p:pic>
        <p:nvPicPr>
          <p:cNvPr id="44" name="Picture 2" descr="C:\Users\eogbuchiekwe\AppData\Local\Microsoft\Windows\Temporary Internet Files\Content.IE5\38OF9L2S\Close_Box_Red.png">
            <a:hlinkClick r:id="rId2" action="ppaction://hlinksldjump"/>
          </p:cNvPr>
          <p:cNvPicPr>
            <a:picLocks noChangeAspect="1" noChangeArrowheads="1"/>
          </p:cNvPicPr>
          <p:nvPr/>
        </p:nvPicPr>
        <p:blipFill>
          <a:blip r:embed="rId39" cstate="print">
            <a:grayscl/>
            <a:extLst>
              <a:ext uri="{BEBA8EAE-BF5A-486C-A8C5-ECC9F3942E4B}">
                <a14:imgProps xmlns:a14="http://schemas.microsoft.com/office/drawing/2010/main">
                  <a14:imgLayer r:embed="rId40">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524760" y="865172"/>
            <a:ext cx="218440" cy="218440"/>
          </a:xfrm>
          <a:prstGeom prst="rect">
            <a:avLst/>
          </a:prstGeom>
          <a:noFill/>
          <a:extLst>
            <a:ext uri="{909E8E84-426E-40DD-AFC4-6F175D3DCCD1}">
              <a14:hiddenFill xmlns:a14="http://schemas.microsoft.com/office/drawing/2010/main">
                <a:solidFill>
                  <a:srgbClr val="FFFFFF"/>
                </a:solidFill>
              </a14:hiddenFill>
            </a:ext>
          </a:extLst>
        </p:spPr>
      </p:pic>
      <p:cxnSp>
        <p:nvCxnSpPr>
          <p:cNvPr id="144" name="Straight Connector 143"/>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45" name="Picture 2">
            <a:hlinkClick r:id="rId41" action="ppaction://hlinksldjump"/>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 name="TextBox 150">
            <a:hlinkClick r:id="rId43"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2198153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Oval 83"/>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86" name="Oval 85">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87" name="Oval 86">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88" name="Oval 87">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89" name="Oval 88">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90" name="Straight Arrow Connector 89"/>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5"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TextBox 95"/>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97" name="Rectangle 96">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1"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2"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3"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4"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5"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6"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7"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8"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3151496" y="1411892"/>
            <a:ext cx="3948988"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Design</a:t>
            </a:r>
            <a:endParaRPr lang="en-US" dirty="0"/>
          </a:p>
        </p:txBody>
      </p:sp>
      <p:sp>
        <p:nvSpPr>
          <p:cNvPr id="25" name="Rectangle 24"/>
          <p:cNvSpPr/>
          <p:nvPr/>
        </p:nvSpPr>
        <p:spPr>
          <a:xfrm>
            <a:off x="3214928" y="198120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Sketches</a:t>
            </a:r>
            <a:endParaRPr lang="en-US" sz="1100" b="1" dirty="0">
              <a:solidFill>
                <a:schemeClr val="tx1">
                  <a:lumMod val="95000"/>
                  <a:lumOff val="5000"/>
                </a:schemeClr>
              </a:solidFill>
            </a:endParaRPr>
          </a:p>
        </p:txBody>
      </p:sp>
      <p:sp>
        <p:nvSpPr>
          <p:cNvPr id="28" name="Rectangle 27"/>
          <p:cNvSpPr/>
          <p:nvPr/>
        </p:nvSpPr>
        <p:spPr>
          <a:xfrm>
            <a:off x="4148450" y="198916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Models</a:t>
            </a:r>
            <a:endParaRPr lang="en-US" sz="1100" b="1" dirty="0">
              <a:solidFill>
                <a:schemeClr val="tx1">
                  <a:lumMod val="95000"/>
                  <a:lumOff val="5000"/>
                </a:schemeClr>
              </a:solidFill>
            </a:endParaRPr>
          </a:p>
        </p:txBody>
      </p:sp>
      <p:sp>
        <p:nvSpPr>
          <p:cNvPr id="29" name="Rectangle 28"/>
          <p:cNvSpPr/>
          <p:nvPr/>
        </p:nvSpPr>
        <p:spPr>
          <a:xfrm>
            <a:off x="5046369" y="199712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Templates</a:t>
            </a:r>
            <a:endParaRPr lang="en-US" sz="1100" b="1" dirty="0">
              <a:solidFill>
                <a:schemeClr val="tx1">
                  <a:lumMod val="95000"/>
                  <a:lumOff val="5000"/>
                </a:schemeClr>
              </a:solidFill>
            </a:endParaRPr>
          </a:p>
        </p:txBody>
      </p:sp>
      <p:pic>
        <p:nvPicPr>
          <p:cNvPr id="41" name="Picture 4"/>
          <p:cNvPicPr>
            <a:picLocks noChangeAspect="1" noChangeArrowheads="1"/>
          </p:cNvPicPr>
          <p:nvPr/>
        </p:nvPicPr>
        <p:blipFill rotWithShape="1">
          <a:blip r:embed="rId32" cstate="print">
            <a:extLst>
              <a:ext uri="{BEBA8EAE-BF5A-486C-A8C5-ECC9F3942E4B}">
                <a14:imgProps xmlns:a14="http://schemas.microsoft.com/office/drawing/2010/main">
                  <a14:imgLayer r:embed="rId33">
                    <a14:imgEffect>
                      <a14:backgroundRemoval t="9649" b="100000" l="9494" r="97468"/>
                    </a14:imgEffect>
                  </a14:imgLayer>
                </a14:imgProps>
              </a:ext>
              <a:ext uri="{28A0092B-C50C-407E-A947-70E740481C1C}">
                <a14:useLocalDpi xmlns:a14="http://schemas.microsoft.com/office/drawing/2010/main" val="0"/>
              </a:ext>
            </a:extLst>
          </a:blip>
          <a:srcRect r="4097" b="5071"/>
          <a:stretch/>
        </p:blipFill>
        <p:spPr bwMode="auto">
          <a:xfrm>
            <a:off x="3395989" y="1518487"/>
            <a:ext cx="606909" cy="4340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5"/>
          <p:cNvPicPr>
            <a:picLocks noChangeAspect="1" noChangeArrowheads="1"/>
          </p:cNvPicPr>
          <p:nvPr/>
        </p:nvPicPr>
        <p:blipFill>
          <a:blip r:embed="rId34" cstate="print">
            <a:extLst>
              <a:ext uri="{BEBA8EAE-BF5A-486C-A8C5-ECC9F3942E4B}">
                <a14:imgProps xmlns:a14="http://schemas.microsoft.com/office/drawing/2010/main">
                  <a14:imgLayer r:embed="rId35">
                    <a14:imgEffect>
                      <a14:backgroundRemoval t="0" b="100000" l="0" r="98291"/>
                    </a14:imgEffect>
                  </a14:imgLayer>
                </a14:imgProps>
              </a:ext>
              <a:ext uri="{28A0092B-C50C-407E-A947-70E740481C1C}">
                <a14:useLocalDpi xmlns:a14="http://schemas.microsoft.com/office/drawing/2010/main" val="0"/>
              </a:ext>
            </a:extLst>
          </a:blip>
          <a:srcRect/>
          <a:stretch>
            <a:fillRect/>
          </a:stretch>
        </p:blipFill>
        <p:spPr bwMode="auto">
          <a:xfrm>
            <a:off x="4284025" y="1482154"/>
            <a:ext cx="520180" cy="4572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 name="Group 44"/>
          <p:cNvGrpSpPr/>
          <p:nvPr/>
        </p:nvGrpSpPr>
        <p:grpSpPr>
          <a:xfrm>
            <a:off x="5288261" y="1509830"/>
            <a:ext cx="457200" cy="401847"/>
            <a:chOff x="4953000" y="1447800"/>
            <a:chExt cx="457200" cy="457200"/>
          </a:xfrm>
        </p:grpSpPr>
        <p:sp>
          <p:nvSpPr>
            <p:cNvPr id="47" name="Rectangle 46"/>
            <p:cNvSpPr/>
            <p:nvPr/>
          </p:nvSpPr>
          <p:spPr>
            <a:xfrm>
              <a:off x="4953000" y="1447800"/>
              <a:ext cx="457200" cy="457200"/>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8" name="Rectangle 47"/>
            <p:cNvSpPr/>
            <p:nvPr/>
          </p:nvSpPr>
          <p:spPr>
            <a:xfrm>
              <a:off x="4996815" y="1476470"/>
              <a:ext cx="215266" cy="19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5237798" y="1476470"/>
              <a:ext cx="139066" cy="13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5170170" y="1702550"/>
              <a:ext cx="206693" cy="168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p:cNvCxnSpPr/>
            <p:nvPr/>
          </p:nvCxnSpPr>
          <p:spPr>
            <a:xfrm>
              <a:off x="5170170" y="1702550"/>
              <a:ext cx="206693" cy="16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168027" y="1728019"/>
              <a:ext cx="206693" cy="135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098" name="Picture 2" descr="http://d194m38p9c1s7c.cloudfront.net/files/12/79/toolbox-screenshots-1.jpg"/>
          <p:cNvPicPr>
            <a:picLocks noChangeAspect="1" noChangeArrowheads="1"/>
          </p:cNvPicPr>
          <p:nvPr/>
        </p:nvPicPr>
        <p:blipFill rotWithShape="1">
          <a:blip r:embed="rId36" cstate="print">
            <a:extLst>
              <a:ext uri="{BEBA8EAE-BF5A-486C-A8C5-ECC9F3942E4B}">
                <a14:imgProps xmlns:a14="http://schemas.microsoft.com/office/drawing/2010/main">
                  <a14:imgLayer r:embed="rId37">
                    <a14:imgEffect>
                      <a14:backgroundRemoval t="23409" b="78636" l="21667" r="80500"/>
                    </a14:imgEffect>
                  </a14:imgLayer>
                </a14:imgProps>
              </a:ext>
              <a:ext uri="{28A0092B-C50C-407E-A947-70E740481C1C}">
                <a14:useLocalDpi xmlns:a14="http://schemas.microsoft.com/office/drawing/2010/main" val="0"/>
              </a:ext>
            </a:extLst>
          </a:blip>
          <a:srcRect l="21887" t="23272" r="19359" b="21758"/>
          <a:stretch/>
        </p:blipFill>
        <p:spPr bwMode="auto">
          <a:xfrm>
            <a:off x="6239778" y="1495300"/>
            <a:ext cx="666363" cy="457200"/>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6067334" y="1994991"/>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Toolkit</a:t>
            </a:r>
            <a:endParaRPr lang="en-US" sz="1100" b="1" dirty="0">
              <a:solidFill>
                <a:schemeClr val="tx1">
                  <a:lumMod val="95000"/>
                  <a:lumOff val="5000"/>
                </a:schemeClr>
              </a:solidFill>
            </a:endParaRPr>
          </a:p>
        </p:txBody>
      </p:sp>
      <p:cxnSp>
        <p:nvCxnSpPr>
          <p:cNvPr id="55" name="Straight Connector 54"/>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72" name="Rectangle 71"/>
          <p:cNvSpPr/>
          <p:nvPr/>
        </p:nvSpPr>
        <p:spPr>
          <a:xfrm>
            <a:off x="6203553" y="2362200"/>
            <a:ext cx="2178447" cy="9906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Toolkit</a:t>
            </a:r>
          </a:p>
          <a:p>
            <a:pPr>
              <a:spcAft>
                <a:spcPts val="600"/>
              </a:spcAft>
            </a:pPr>
            <a:r>
              <a:rPr lang="en-US" sz="1400" dirty="0" smtClean="0">
                <a:solidFill>
                  <a:schemeClr val="tx1"/>
                </a:solidFill>
              </a:rPr>
              <a:t>Access mock ups and samples of instructional design best practices. </a:t>
            </a:r>
            <a:endParaRPr lang="en-US" sz="1400" dirty="0">
              <a:solidFill>
                <a:schemeClr val="tx1"/>
              </a:solidFill>
            </a:endParaRPr>
          </a:p>
        </p:txBody>
      </p:sp>
      <p:sp>
        <p:nvSpPr>
          <p:cNvPr id="44" name="Rectangle 43">
            <a:hlinkClick r:id="rId3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hlinkClick r:id="rId3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hlinkClick r:id="rId4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hlinkClick r:id="rId4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hlinkClick r:id="rId4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hlinkClick r:id="rId43" action="ppaction://hlinksldjump"/>
          </p:cNvPr>
          <p:cNvSpPr/>
          <p:nvPr/>
        </p:nvSpPr>
        <p:spPr>
          <a:xfrm>
            <a:off x="3382340"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hlinkClick r:id="rId44" action="ppaction://hlinksldjump"/>
          </p:cNvPr>
          <p:cNvSpPr/>
          <p:nvPr/>
        </p:nvSpPr>
        <p:spPr>
          <a:xfrm>
            <a:off x="4233537"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hlinkClick r:id="rId45" action="ppaction://hlinksldjump"/>
          </p:cNvPr>
          <p:cNvSpPr/>
          <p:nvPr/>
        </p:nvSpPr>
        <p:spPr>
          <a:xfrm>
            <a:off x="5230238"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hlinkClick r:id="rId46" action="ppaction://hlinksldjump"/>
          </p:cNvPr>
          <p:cNvSpPr/>
          <p:nvPr/>
        </p:nvSpPr>
        <p:spPr>
          <a:xfrm>
            <a:off x="6226939"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2" name="Picture 2"/>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8162925" y="2404005"/>
            <a:ext cx="2190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Rectangle 7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3" name="Round Diagonal Corner Rectangle 82">
            <a:hlinkClick r:id="rId48"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110" name="Straight Connector 109"/>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1" name="Picture 2">
            <a:hlinkClick r:id="rId49" action="ppaction://hlinksldjump"/>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TextBox 111">
            <a:hlinkClick r:id="rId51"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14" name="TextBox 113">
            <a:hlinkClick r:id="rId52"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3611263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50"/>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53" name="Oval 52">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54" name="Oval 53">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55" name="Oval 54">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56" name="Oval 55">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57" name="Straight Arrow Connector 56"/>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9"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TextBox 79"/>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81" name="Rectangle 80">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5"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6"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8"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9"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0"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1"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2"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4647964" y="1411892"/>
            <a:ext cx="3948988"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Development</a:t>
            </a:r>
            <a:endParaRPr lang="en-US" dirty="0"/>
          </a:p>
        </p:txBody>
      </p:sp>
      <p:sp>
        <p:nvSpPr>
          <p:cNvPr id="25" name="Rectangle 24"/>
          <p:cNvSpPr/>
          <p:nvPr/>
        </p:nvSpPr>
        <p:spPr>
          <a:xfrm>
            <a:off x="4720962" y="198120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PowerPoint</a:t>
            </a:r>
            <a:endParaRPr lang="en-US" sz="1100" b="1" dirty="0">
              <a:solidFill>
                <a:schemeClr val="tx1">
                  <a:lumMod val="95000"/>
                  <a:lumOff val="5000"/>
                </a:schemeClr>
              </a:solidFill>
            </a:endParaRPr>
          </a:p>
        </p:txBody>
      </p:sp>
      <p:sp>
        <p:nvSpPr>
          <p:cNvPr id="28" name="Rectangle 27"/>
          <p:cNvSpPr/>
          <p:nvPr/>
        </p:nvSpPr>
        <p:spPr>
          <a:xfrm>
            <a:off x="5678578" y="198916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Camtasia</a:t>
            </a:r>
            <a:endParaRPr lang="en-US" sz="1100" b="1" dirty="0">
              <a:solidFill>
                <a:schemeClr val="tx1">
                  <a:lumMod val="95000"/>
                  <a:lumOff val="5000"/>
                </a:schemeClr>
              </a:solidFill>
            </a:endParaRPr>
          </a:p>
        </p:txBody>
      </p:sp>
      <p:sp>
        <p:nvSpPr>
          <p:cNvPr id="29" name="Rectangle 28"/>
          <p:cNvSpPr/>
          <p:nvPr/>
        </p:nvSpPr>
        <p:spPr>
          <a:xfrm>
            <a:off x="6680554" y="199712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Captivate</a:t>
            </a:r>
            <a:endParaRPr lang="en-US" sz="1100" b="1" dirty="0">
              <a:solidFill>
                <a:schemeClr val="tx1">
                  <a:lumMod val="95000"/>
                  <a:lumOff val="5000"/>
                </a:schemeClr>
              </a:solidFill>
            </a:endParaRPr>
          </a:p>
        </p:txBody>
      </p:sp>
      <p:sp>
        <p:nvSpPr>
          <p:cNvPr id="30" name="Rectangle 29"/>
          <p:cNvSpPr/>
          <p:nvPr/>
        </p:nvSpPr>
        <p:spPr>
          <a:xfrm>
            <a:off x="7565386" y="1985098"/>
            <a:ext cx="10972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Dreamweaver</a:t>
            </a:r>
            <a:endParaRPr lang="en-US" sz="1100" b="1" dirty="0">
              <a:solidFill>
                <a:schemeClr val="tx1">
                  <a:lumMod val="95000"/>
                  <a:lumOff val="5000"/>
                </a:schemeClr>
              </a:solidFill>
            </a:endParaRPr>
          </a:p>
        </p:txBody>
      </p:sp>
      <p:pic>
        <p:nvPicPr>
          <p:cNvPr id="10243" name="Picture 3"/>
          <p:cNvPicPr>
            <a:picLocks noChangeAspect="1" noChangeArrowheads="1"/>
          </p:cNvPicPr>
          <p:nvPr/>
        </p:nvPicPr>
        <p:blipFill>
          <a:blip r:embed="rId32">
            <a:extLst>
              <a:ext uri="{BEBA8EAE-BF5A-486C-A8C5-ECC9F3942E4B}">
                <a14:imgProps xmlns:a14="http://schemas.microsoft.com/office/drawing/2010/main">
                  <a14:imgLayer r:embed="rId3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812821" y="1385796"/>
            <a:ext cx="660499"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4">
            <a:extLst>
              <a:ext uri="{BEBA8EAE-BF5A-486C-A8C5-ECC9F3942E4B}">
                <a14:imgProps xmlns:a14="http://schemas.microsoft.com/office/drawing/2010/main">
                  <a14:imgLayer r:embed="rId3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906412" y="1514080"/>
            <a:ext cx="469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descr="http://www.iconlogic.com/media/catalog/product/cache/1/image/155x/9df78eab33525d08d6e5fb8d27136e95/c/a/captivate_6_logo_114x114.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909829" y="147503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upload.wikimedia.org/wikipedia/commons/7/72/Adobe_Dreamweaver_CS6_Icon.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803538" y="1487472"/>
            <a:ext cx="502920"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Connector 57"/>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37" name="Rectangle 36">
            <a:hlinkClick r:id="rId3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hlinkClick r:id="rId3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hlinkClick r:id="rId4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hlinkClick r:id="rId4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hlinkClick r:id="rId4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hlinkClick r:id="rId43" action="ppaction://hlinksldjump"/>
          </p:cNvPr>
          <p:cNvSpPr/>
          <p:nvPr/>
        </p:nvSpPr>
        <p:spPr>
          <a:xfrm>
            <a:off x="4800600"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hlinkClick r:id="rId44" action="ppaction://hlinksldjump"/>
          </p:cNvPr>
          <p:cNvSpPr/>
          <p:nvPr/>
        </p:nvSpPr>
        <p:spPr>
          <a:xfrm>
            <a:off x="5780736"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hlinkClick r:id="rId45" action="ppaction://hlinksldjump"/>
          </p:cNvPr>
          <p:cNvSpPr/>
          <p:nvPr/>
        </p:nvSpPr>
        <p:spPr>
          <a:xfrm>
            <a:off x="6771336"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hlinkClick r:id="rId46" action="ppaction://hlinksldjump"/>
          </p:cNvPr>
          <p:cNvSpPr/>
          <p:nvPr/>
        </p:nvSpPr>
        <p:spPr>
          <a:xfrm>
            <a:off x="7713032" y="1434152"/>
            <a:ext cx="82296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Round Diagonal Corner Rectangle 49">
            <a:hlinkClick r:id="rId47"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94" name="Straight Connector 93"/>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5" name="Picture 2">
            <a:hlinkClick r:id="rId48" action="ppaction://hlinksldjump"/>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TextBox 95">
            <a:hlinkClick r:id="rId50"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98" name="TextBox 97">
            <a:hlinkClick r:id="rId51"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1349621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54" name="Oval 53">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55" name="Oval 54">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56" name="Oval 55">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57" name="Oval 56">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76" name="Straight Arrow Connector 75"/>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1"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TextBox 81"/>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83" name="Rectangle 82">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8"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9"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0"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1"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2"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3"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4"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4647964" y="1411892"/>
            <a:ext cx="3948988"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Development</a:t>
            </a:r>
            <a:endParaRPr lang="en-US" dirty="0"/>
          </a:p>
        </p:txBody>
      </p:sp>
      <p:sp>
        <p:nvSpPr>
          <p:cNvPr id="25" name="Rectangle 24"/>
          <p:cNvSpPr/>
          <p:nvPr/>
        </p:nvSpPr>
        <p:spPr>
          <a:xfrm>
            <a:off x="4720962" y="198120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PowerPoint</a:t>
            </a:r>
            <a:endParaRPr lang="en-US" sz="1100" b="1" dirty="0">
              <a:solidFill>
                <a:schemeClr val="tx1">
                  <a:lumMod val="95000"/>
                  <a:lumOff val="5000"/>
                </a:schemeClr>
              </a:solidFill>
            </a:endParaRPr>
          </a:p>
        </p:txBody>
      </p:sp>
      <p:sp>
        <p:nvSpPr>
          <p:cNvPr id="28" name="Rectangle 27"/>
          <p:cNvSpPr/>
          <p:nvPr/>
        </p:nvSpPr>
        <p:spPr>
          <a:xfrm>
            <a:off x="5678578" y="198916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Camtasia</a:t>
            </a:r>
            <a:endParaRPr lang="en-US" sz="1100" b="1" dirty="0">
              <a:solidFill>
                <a:schemeClr val="tx1">
                  <a:lumMod val="95000"/>
                  <a:lumOff val="5000"/>
                </a:schemeClr>
              </a:solidFill>
            </a:endParaRPr>
          </a:p>
        </p:txBody>
      </p:sp>
      <p:sp>
        <p:nvSpPr>
          <p:cNvPr id="29" name="Rectangle 28"/>
          <p:cNvSpPr/>
          <p:nvPr/>
        </p:nvSpPr>
        <p:spPr>
          <a:xfrm>
            <a:off x="6680554" y="199712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Captivate</a:t>
            </a:r>
            <a:endParaRPr lang="en-US" sz="1100" b="1" dirty="0">
              <a:solidFill>
                <a:schemeClr val="tx1">
                  <a:lumMod val="95000"/>
                  <a:lumOff val="5000"/>
                </a:schemeClr>
              </a:solidFill>
            </a:endParaRPr>
          </a:p>
        </p:txBody>
      </p:sp>
      <p:sp>
        <p:nvSpPr>
          <p:cNvPr id="30" name="Rectangle 29"/>
          <p:cNvSpPr/>
          <p:nvPr/>
        </p:nvSpPr>
        <p:spPr>
          <a:xfrm>
            <a:off x="7565386" y="1985098"/>
            <a:ext cx="10972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Dreamweaver</a:t>
            </a:r>
            <a:endParaRPr lang="en-US" sz="1100" b="1" dirty="0">
              <a:solidFill>
                <a:schemeClr val="tx1">
                  <a:lumMod val="95000"/>
                  <a:lumOff val="5000"/>
                </a:schemeClr>
              </a:solidFill>
            </a:endParaRPr>
          </a:p>
        </p:txBody>
      </p:sp>
      <p:pic>
        <p:nvPicPr>
          <p:cNvPr id="10243" name="Picture 3"/>
          <p:cNvPicPr>
            <a:picLocks noChangeAspect="1" noChangeArrowheads="1"/>
          </p:cNvPicPr>
          <p:nvPr/>
        </p:nvPicPr>
        <p:blipFill>
          <a:blip r:embed="rId32">
            <a:extLst>
              <a:ext uri="{BEBA8EAE-BF5A-486C-A8C5-ECC9F3942E4B}">
                <a14:imgProps xmlns:a14="http://schemas.microsoft.com/office/drawing/2010/main">
                  <a14:imgLayer r:embed="rId3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812821" y="1385796"/>
            <a:ext cx="660499"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4">
            <a:extLst>
              <a:ext uri="{BEBA8EAE-BF5A-486C-A8C5-ECC9F3942E4B}">
                <a14:imgProps xmlns:a14="http://schemas.microsoft.com/office/drawing/2010/main">
                  <a14:imgLayer r:embed="rId3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906412" y="1514080"/>
            <a:ext cx="469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descr="http://www.iconlogic.com/media/catalog/product/cache/1/image/155x/9df78eab33525d08d6e5fb8d27136e95/c/a/captivate_6_logo_114x114.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909829" y="147503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upload.wikimedia.org/wikipedia/commons/7/72/Adobe_Dreamweaver_CS6_Icon.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803538" y="1487472"/>
            <a:ext cx="502920"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Connector 57"/>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75" name="Rectangle 74"/>
          <p:cNvSpPr/>
          <p:nvPr/>
        </p:nvSpPr>
        <p:spPr>
          <a:xfrm>
            <a:off x="4876800" y="2362200"/>
            <a:ext cx="2178447" cy="12954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Application Quick Link</a:t>
            </a:r>
          </a:p>
          <a:p>
            <a:pPr>
              <a:spcAft>
                <a:spcPts val="600"/>
              </a:spcAft>
            </a:pPr>
            <a:r>
              <a:rPr lang="en-US" sz="1400" dirty="0" smtClean="0">
                <a:solidFill>
                  <a:schemeClr val="tx1"/>
                </a:solidFill>
              </a:rPr>
              <a:t>Connect instructional design workflow in UX4ID to work and documents in other vendor applications.</a:t>
            </a:r>
            <a:endParaRPr lang="en-US" sz="1400" dirty="0">
              <a:solidFill>
                <a:schemeClr val="tx1"/>
              </a:solidFill>
            </a:endParaRPr>
          </a:p>
        </p:txBody>
      </p:sp>
      <p:sp>
        <p:nvSpPr>
          <p:cNvPr id="37" name="Rectangle 36">
            <a:hlinkClick r:id="rId3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hlinkClick r:id="rId3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hlinkClick r:id="rId4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hlinkClick r:id="rId4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hlinkClick r:id="rId4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hlinkClick r:id="rId43" action="ppaction://hlinksldjump"/>
          </p:cNvPr>
          <p:cNvSpPr/>
          <p:nvPr/>
        </p:nvSpPr>
        <p:spPr>
          <a:xfrm>
            <a:off x="4800600"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hlinkClick r:id="rId44" action="ppaction://hlinksldjump"/>
          </p:cNvPr>
          <p:cNvSpPr/>
          <p:nvPr/>
        </p:nvSpPr>
        <p:spPr>
          <a:xfrm>
            <a:off x="5780736"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hlinkClick r:id="rId45" action="ppaction://hlinksldjump"/>
          </p:cNvPr>
          <p:cNvSpPr/>
          <p:nvPr/>
        </p:nvSpPr>
        <p:spPr>
          <a:xfrm>
            <a:off x="6771336"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hlinkClick r:id="rId46" action="ppaction://hlinksldjump"/>
          </p:cNvPr>
          <p:cNvSpPr/>
          <p:nvPr/>
        </p:nvSpPr>
        <p:spPr>
          <a:xfrm>
            <a:off x="7713032" y="1434152"/>
            <a:ext cx="82296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2" descr="C:\Users\eogbuchiekwe\AppData\Local\Microsoft\Windows\Temporary Internet Files\Content.IE5\38OF9L2S\Close_Box_Red.png"/>
          <p:cNvPicPr>
            <a:picLocks noChangeAspect="1" noChangeArrowheads="1"/>
          </p:cNvPicPr>
          <p:nvPr/>
        </p:nvPicPr>
        <p:blipFill>
          <a:blip r:embed="rId47" cstate="print">
            <a:grayscl/>
            <a:extLst>
              <a:ext uri="{BEBA8EAE-BF5A-486C-A8C5-ECC9F3942E4B}">
                <a14:imgProps xmlns:a14="http://schemas.microsoft.com/office/drawing/2010/main">
                  <a14:imgLayer r:embed="rId48">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836807" y="2397760"/>
            <a:ext cx="218440" cy="218440"/>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Round Diagonal Corner Rectangle 50">
            <a:hlinkClick r:id="rId49"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96" name="Straight Connector 95"/>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7" name="Picture 2">
            <a:hlinkClick r:id="rId50" action="ppaction://hlinksldjump"/>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TextBox 97">
            <a:hlinkClick r:id="rId5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00" name="TextBox 99">
            <a:hlinkClick r:id="rId53"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17556329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54" name="Oval 53">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55" name="Oval 54">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56" name="Oval 55">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57" name="Oval 56">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75" name="Straight Arrow Connector 74"/>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0"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TextBox 80"/>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82" name="Rectangle 81">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8"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9"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0"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1"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2"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3"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4647964" y="1411892"/>
            <a:ext cx="3948988"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Development</a:t>
            </a:r>
            <a:endParaRPr lang="en-US" dirty="0"/>
          </a:p>
        </p:txBody>
      </p:sp>
      <p:sp>
        <p:nvSpPr>
          <p:cNvPr id="25" name="Rectangle 24"/>
          <p:cNvSpPr/>
          <p:nvPr/>
        </p:nvSpPr>
        <p:spPr>
          <a:xfrm>
            <a:off x="4720962" y="198120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PowerPoint</a:t>
            </a:r>
            <a:endParaRPr lang="en-US" sz="1100" b="1" dirty="0">
              <a:solidFill>
                <a:schemeClr val="tx1">
                  <a:lumMod val="95000"/>
                  <a:lumOff val="5000"/>
                </a:schemeClr>
              </a:solidFill>
            </a:endParaRPr>
          </a:p>
        </p:txBody>
      </p:sp>
      <p:sp>
        <p:nvSpPr>
          <p:cNvPr id="28" name="Rectangle 27"/>
          <p:cNvSpPr/>
          <p:nvPr/>
        </p:nvSpPr>
        <p:spPr>
          <a:xfrm>
            <a:off x="5678578" y="198916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Camtasia</a:t>
            </a:r>
            <a:endParaRPr lang="en-US" sz="1100" b="1" dirty="0">
              <a:solidFill>
                <a:schemeClr val="tx1">
                  <a:lumMod val="95000"/>
                  <a:lumOff val="5000"/>
                </a:schemeClr>
              </a:solidFill>
            </a:endParaRPr>
          </a:p>
        </p:txBody>
      </p:sp>
      <p:sp>
        <p:nvSpPr>
          <p:cNvPr id="29" name="Rectangle 28"/>
          <p:cNvSpPr/>
          <p:nvPr/>
        </p:nvSpPr>
        <p:spPr>
          <a:xfrm>
            <a:off x="6680554" y="199712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Captivate</a:t>
            </a:r>
            <a:endParaRPr lang="en-US" sz="1100" b="1" dirty="0">
              <a:solidFill>
                <a:schemeClr val="tx1">
                  <a:lumMod val="95000"/>
                  <a:lumOff val="5000"/>
                </a:schemeClr>
              </a:solidFill>
            </a:endParaRPr>
          </a:p>
        </p:txBody>
      </p:sp>
      <p:sp>
        <p:nvSpPr>
          <p:cNvPr id="30" name="Rectangle 29"/>
          <p:cNvSpPr/>
          <p:nvPr/>
        </p:nvSpPr>
        <p:spPr>
          <a:xfrm>
            <a:off x="7565386" y="1985098"/>
            <a:ext cx="10972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Dreamweaver</a:t>
            </a:r>
            <a:endParaRPr lang="en-US" sz="1100" b="1" dirty="0">
              <a:solidFill>
                <a:schemeClr val="tx1">
                  <a:lumMod val="95000"/>
                  <a:lumOff val="5000"/>
                </a:schemeClr>
              </a:solidFill>
            </a:endParaRPr>
          </a:p>
        </p:txBody>
      </p:sp>
      <p:pic>
        <p:nvPicPr>
          <p:cNvPr id="10243" name="Picture 3"/>
          <p:cNvPicPr>
            <a:picLocks noChangeAspect="1" noChangeArrowheads="1"/>
          </p:cNvPicPr>
          <p:nvPr/>
        </p:nvPicPr>
        <p:blipFill>
          <a:blip r:embed="rId32">
            <a:extLst>
              <a:ext uri="{BEBA8EAE-BF5A-486C-A8C5-ECC9F3942E4B}">
                <a14:imgProps xmlns:a14="http://schemas.microsoft.com/office/drawing/2010/main">
                  <a14:imgLayer r:embed="rId3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812821" y="1385796"/>
            <a:ext cx="660499"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4">
            <a:extLst>
              <a:ext uri="{BEBA8EAE-BF5A-486C-A8C5-ECC9F3942E4B}">
                <a14:imgProps xmlns:a14="http://schemas.microsoft.com/office/drawing/2010/main">
                  <a14:imgLayer r:embed="rId3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906412" y="1514080"/>
            <a:ext cx="469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descr="http://www.iconlogic.com/media/catalog/product/cache/1/image/155x/9df78eab33525d08d6e5fb8d27136e95/c/a/captivate_6_logo_114x114.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909829" y="147503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upload.wikimedia.org/wikipedia/commons/7/72/Adobe_Dreamweaver_CS6_Icon.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803538" y="1487472"/>
            <a:ext cx="502920"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Connector 57"/>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35" name="Rectangle 34"/>
          <p:cNvSpPr/>
          <p:nvPr/>
        </p:nvSpPr>
        <p:spPr>
          <a:xfrm>
            <a:off x="5791200" y="2362200"/>
            <a:ext cx="2178447" cy="12954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Application Quick Link</a:t>
            </a:r>
          </a:p>
          <a:p>
            <a:pPr>
              <a:spcAft>
                <a:spcPts val="600"/>
              </a:spcAft>
            </a:pPr>
            <a:r>
              <a:rPr lang="en-US" sz="1400" dirty="0" smtClean="0">
                <a:solidFill>
                  <a:schemeClr val="tx1"/>
                </a:solidFill>
              </a:rPr>
              <a:t>Connect instructional design workflow in UX4ID to work and documents in other vendor applications.</a:t>
            </a:r>
            <a:endParaRPr lang="en-US" sz="1400" dirty="0">
              <a:solidFill>
                <a:schemeClr val="tx1"/>
              </a:solidFill>
            </a:endParaRPr>
          </a:p>
        </p:txBody>
      </p:sp>
      <p:sp>
        <p:nvSpPr>
          <p:cNvPr id="37" name="Rectangle 36">
            <a:hlinkClick r:id="rId3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hlinkClick r:id="rId3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hlinkClick r:id="rId4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hlinkClick r:id="rId4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hlinkClick r:id="rId4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hlinkClick r:id="rId43" action="ppaction://hlinksldjump"/>
          </p:cNvPr>
          <p:cNvSpPr/>
          <p:nvPr/>
        </p:nvSpPr>
        <p:spPr>
          <a:xfrm>
            <a:off x="4800600"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hlinkClick r:id="rId44" action="ppaction://hlinksldjump"/>
          </p:cNvPr>
          <p:cNvSpPr/>
          <p:nvPr/>
        </p:nvSpPr>
        <p:spPr>
          <a:xfrm>
            <a:off x="5780736"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hlinkClick r:id="rId45" action="ppaction://hlinksldjump"/>
          </p:cNvPr>
          <p:cNvSpPr/>
          <p:nvPr/>
        </p:nvSpPr>
        <p:spPr>
          <a:xfrm>
            <a:off x="6771336"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hlinkClick r:id="rId46" action="ppaction://hlinksldjump"/>
          </p:cNvPr>
          <p:cNvSpPr/>
          <p:nvPr/>
        </p:nvSpPr>
        <p:spPr>
          <a:xfrm>
            <a:off x="7713032" y="1434152"/>
            <a:ext cx="82296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6" name="Picture 2"/>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713657" y="2422207"/>
            <a:ext cx="2190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ctangle 47"/>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Round Diagonal Corner Rectangle 50">
            <a:hlinkClick r:id="rId48"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95" name="Straight Connector 94"/>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6" name="Picture 2">
            <a:hlinkClick r:id="rId49" action="ppaction://hlinksldjump"/>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TextBox 96">
            <a:hlinkClick r:id="rId51"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99" name="TextBox 98">
            <a:hlinkClick r:id="rId52"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38382023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54" name="Oval 53">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55" name="Oval 54">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56" name="Oval 55">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57" name="Oval 56">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75" name="Straight Arrow Connector 74"/>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0"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TextBox 80"/>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82" name="Rectangle 81">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8"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9"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0"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1"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2"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3"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4647964" y="1411892"/>
            <a:ext cx="3948988"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Development</a:t>
            </a:r>
            <a:endParaRPr lang="en-US" dirty="0"/>
          </a:p>
        </p:txBody>
      </p:sp>
      <p:sp>
        <p:nvSpPr>
          <p:cNvPr id="25" name="Rectangle 24"/>
          <p:cNvSpPr/>
          <p:nvPr/>
        </p:nvSpPr>
        <p:spPr>
          <a:xfrm>
            <a:off x="4720962" y="198120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PowerPoint</a:t>
            </a:r>
            <a:endParaRPr lang="en-US" sz="1100" b="1" dirty="0">
              <a:solidFill>
                <a:schemeClr val="tx1">
                  <a:lumMod val="95000"/>
                  <a:lumOff val="5000"/>
                </a:schemeClr>
              </a:solidFill>
            </a:endParaRPr>
          </a:p>
        </p:txBody>
      </p:sp>
      <p:sp>
        <p:nvSpPr>
          <p:cNvPr id="28" name="Rectangle 27"/>
          <p:cNvSpPr/>
          <p:nvPr/>
        </p:nvSpPr>
        <p:spPr>
          <a:xfrm>
            <a:off x="5678578" y="198916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Camtasia</a:t>
            </a:r>
            <a:endParaRPr lang="en-US" sz="1100" b="1" dirty="0">
              <a:solidFill>
                <a:schemeClr val="tx1">
                  <a:lumMod val="95000"/>
                  <a:lumOff val="5000"/>
                </a:schemeClr>
              </a:solidFill>
            </a:endParaRPr>
          </a:p>
        </p:txBody>
      </p:sp>
      <p:sp>
        <p:nvSpPr>
          <p:cNvPr id="29" name="Rectangle 28"/>
          <p:cNvSpPr/>
          <p:nvPr/>
        </p:nvSpPr>
        <p:spPr>
          <a:xfrm>
            <a:off x="6680554" y="199712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Captivate</a:t>
            </a:r>
            <a:endParaRPr lang="en-US" sz="1100" b="1" dirty="0">
              <a:solidFill>
                <a:schemeClr val="tx1">
                  <a:lumMod val="95000"/>
                  <a:lumOff val="5000"/>
                </a:schemeClr>
              </a:solidFill>
            </a:endParaRPr>
          </a:p>
        </p:txBody>
      </p:sp>
      <p:sp>
        <p:nvSpPr>
          <p:cNvPr id="30" name="Rectangle 29"/>
          <p:cNvSpPr/>
          <p:nvPr/>
        </p:nvSpPr>
        <p:spPr>
          <a:xfrm>
            <a:off x="7565386" y="1985098"/>
            <a:ext cx="10972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Dreamweaver</a:t>
            </a:r>
            <a:endParaRPr lang="en-US" sz="1100" b="1" dirty="0">
              <a:solidFill>
                <a:schemeClr val="tx1">
                  <a:lumMod val="95000"/>
                  <a:lumOff val="5000"/>
                </a:schemeClr>
              </a:solidFill>
            </a:endParaRPr>
          </a:p>
        </p:txBody>
      </p:sp>
      <p:pic>
        <p:nvPicPr>
          <p:cNvPr id="10243" name="Picture 3"/>
          <p:cNvPicPr>
            <a:picLocks noChangeAspect="1" noChangeArrowheads="1"/>
          </p:cNvPicPr>
          <p:nvPr/>
        </p:nvPicPr>
        <p:blipFill>
          <a:blip r:embed="rId32">
            <a:extLst>
              <a:ext uri="{BEBA8EAE-BF5A-486C-A8C5-ECC9F3942E4B}">
                <a14:imgProps xmlns:a14="http://schemas.microsoft.com/office/drawing/2010/main">
                  <a14:imgLayer r:embed="rId3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812821" y="1385796"/>
            <a:ext cx="660499"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4">
            <a:extLst>
              <a:ext uri="{BEBA8EAE-BF5A-486C-A8C5-ECC9F3942E4B}">
                <a14:imgProps xmlns:a14="http://schemas.microsoft.com/office/drawing/2010/main">
                  <a14:imgLayer r:embed="rId3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906412" y="1514080"/>
            <a:ext cx="469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descr="http://www.iconlogic.com/media/catalog/product/cache/1/image/155x/9df78eab33525d08d6e5fb8d27136e95/c/a/captivate_6_logo_114x114.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909829" y="147503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upload.wikimedia.org/wikipedia/commons/7/72/Adobe_Dreamweaver_CS6_Icon.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803538" y="1487472"/>
            <a:ext cx="502920"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Connector 57"/>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35" name="Rectangle 34"/>
          <p:cNvSpPr/>
          <p:nvPr/>
        </p:nvSpPr>
        <p:spPr>
          <a:xfrm>
            <a:off x="6400800" y="2362200"/>
            <a:ext cx="2178447" cy="12954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Application Quick Link</a:t>
            </a:r>
          </a:p>
          <a:p>
            <a:pPr>
              <a:spcAft>
                <a:spcPts val="600"/>
              </a:spcAft>
            </a:pPr>
            <a:r>
              <a:rPr lang="en-US" sz="1400" dirty="0" smtClean="0">
                <a:solidFill>
                  <a:schemeClr val="tx1"/>
                </a:solidFill>
              </a:rPr>
              <a:t>Connect instructional design workflow in UX4ID to work and documents in other vendor applications.</a:t>
            </a:r>
            <a:endParaRPr lang="en-US" sz="1400" dirty="0">
              <a:solidFill>
                <a:schemeClr val="tx1"/>
              </a:solidFill>
            </a:endParaRPr>
          </a:p>
        </p:txBody>
      </p:sp>
      <p:sp>
        <p:nvSpPr>
          <p:cNvPr id="37" name="Rectangle 36">
            <a:hlinkClick r:id="rId3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hlinkClick r:id="rId3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hlinkClick r:id="rId4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hlinkClick r:id="rId4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hlinkClick r:id="rId4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hlinkClick r:id="rId43" action="ppaction://hlinksldjump"/>
          </p:cNvPr>
          <p:cNvSpPr/>
          <p:nvPr/>
        </p:nvSpPr>
        <p:spPr>
          <a:xfrm>
            <a:off x="4800600"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hlinkClick r:id="rId44" action="ppaction://hlinksldjump"/>
          </p:cNvPr>
          <p:cNvSpPr/>
          <p:nvPr/>
        </p:nvSpPr>
        <p:spPr>
          <a:xfrm>
            <a:off x="5780736"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hlinkClick r:id="rId45" action="ppaction://hlinksldjump"/>
          </p:cNvPr>
          <p:cNvSpPr/>
          <p:nvPr/>
        </p:nvSpPr>
        <p:spPr>
          <a:xfrm>
            <a:off x="6771336"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hlinkClick r:id="rId46" action="ppaction://hlinksldjump"/>
          </p:cNvPr>
          <p:cNvSpPr/>
          <p:nvPr/>
        </p:nvSpPr>
        <p:spPr>
          <a:xfrm>
            <a:off x="7713032" y="1434152"/>
            <a:ext cx="82296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2"/>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8360172" y="2371725"/>
            <a:ext cx="2190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ctangle 47"/>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Round Diagonal Corner Rectangle 50">
            <a:hlinkClick r:id="rId48"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95" name="Straight Connector 94"/>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6" name="Picture 2">
            <a:hlinkClick r:id="rId49" action="ppaction://hlinksldjump"/>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TextBox 96">
            <a:hlinkClick r:id="rId51"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99" name="TextBox 98">
            <a:hlinkClick r:id="rId52"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2287033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54" name="Oval 53">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55" name="Oval 54">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56" name="Oval 55">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57" name="Oval 56">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75" name="Straight Arrow Connector 74"/>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0"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TextBox 80"/>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82" name="Rectangle 81">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8"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9"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0"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1"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2"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3"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4647964" y="1411892"/>
            <a:ext cx="3948988"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Development</a:t>
            </a:r>
            <a:endParaRPr lang="en-US" dirty="0"/>
          </a:p>
        </p:txBody>
      </p:sp>
      <p:sp>
        <p:nvSpPr>
          <p:cNvPr id="25" name="Rectangle 24"/>
          <p:cNvSpPr/>
          <p:nvPr/>
        </p:nvSpPr>
        <p:spPr>
          <a:xfrm>
            <a:off x="4720962" y="198120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PowerPoint</a:t>
            </a:r>
            <a:endParaRPr lang="en-US" sz="1100" b="1" dirty="0">
              <a:solidFill>
                <a:schemeClr val="tx1">
                  <a:lumMod val="95000"/>
                  <a:lumOff val="5000"/>
                </a:schemeClr>
              </a:solidFill>
            </a:endParaRPr>
          </a:p>
        </p:txBody>
      </p:sp>
      <p:sp>
        <p:nvSpPr>
          <p:cNvPr id="28" name="Rectangle 27"/>
          <p:cNvSpPr/>
          <p:nvPr/>
        </p:nvSpPr>
        <p:spPr>
          <a:xfrm>
            <a:off x="5678578" y="198916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Camtasia</a:t>
            </a:r>
            <a:endParaRPr lang="en-US" sz="1100" b="1" dirty="0">
              <a:solidFill>
                <a:schemeClr val="tx1">
                  <a:lumMod val="95000"/>
                  <a:lumOff val="5000"/>
                </a:schemeClr>
              </a:solidFill>
            </a:endParaRPr>
          </a:p>
        </p:txBody>
      </p:sp>
      <p:sp>
        <p:nvSpPr>
          <p:cNvPr id="29" name="Rectangle 28"/>
          <p:cNvSpPr/>
          <p:nvPr/>
        </p:nvSpPr>
        <p:spPr>
          <a:xfrm>
            <a:off x="6680554" y="199712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Captivate</a:t>
            </a:r>
            <a:endParaRPr lang="en-US" sz="1100" b="1" dirty="0">
              <a:solidFill>
                <a:schemeClr val="tx1">
                  <a:lumMod val="95000"/>
                  <a:lumOff val="5000"/>
                </a:schemeClr>
              </a:solidFill>
            </a:endParaRPr>
          </a:p>
        </p:txBody>
      </p:sp>
      <p:sp>
        <p:nvSpPr>
          <p:cNvPr id="30" name="Rectangle 29"/>
          <p:cNvSpPr/>
          <p:nvPr/>
        </p:nvSpPr>
        <p:spPr>
          <a:xfrm>
            <a:off x="7565386" y="1985098"/>
            <a:ext cx="10972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Dreamweaver</a:t>
            </a:r>
            <a:endParaRPr lang="en-US" sz="1100" b="1" dirty="0">
              <a:solidFill>
                <a:schemeClr val="tx1">
                  <a:lumMod val="95000"/>
                  <a:lumOff val="5000"/>
                </a:schemeClr>
              </a:solidFill>
            </a:endParaRPr>
          </a:p>
        </p:txBody>
      </p:sp>
      <p:pic>
        <p:nvPicPr>
          <p:cNvPr id="10243" name="Picture 3"/>
          <p:cNvPicPr>
            <a:picLocks noChangeAspect="1" noChangeArrowheads="1"/>
          </p:cNvPicPr>
          <p:nvPr/>
        </p:nvPicPr>
        <p:blipFill>
          <a:blip r:embed="rId32">
            <a:extLst>
              <a:ext uri="{BEBA8EAE-BF5A-486C-A8C5-ECC9F3942E4B}">
                <a14:imgProps xmlns:a14="http://schemas.microsoft.com/office/drawing/2010/main">
                  <a14:imgLayer r:embed="rId3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812821" y="1385796"/>
            <a:ext cx="660499"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4">
            <a:extLst>
              <a:ext uri="{BEBA8EAE-BF5A-486C-A8C5-ECC9F3942E4B}">
                <a14:imgProps xmlns:a14="http://schemas.microsoft.com/office/drawing/2010/main">
                  <a14:imgLayer r:embed="rId3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906412" y="1514080"/>
            <a:ext cx="469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descr="http://www.iconlogic.com/media/catalog/product/cache/1/image/155x/9df78eab33525d08d6e5fb8d27136e95/c/a/captivate_6_logo_114x114.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909829" y="147503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upload.wikimedia.org/wikipedia/commons/7/72/Adobe_Dreamweaver_CS6_Icon.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803538" y="1487472"/>
            <a:ext cx="502920"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Connector 57"/>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35" name="Rectangle 34"/>
          <p:cNvSpPr/>
          <p:nvPr/>
        </p:nvSpPr>
        <p:spPr>
          <a:xfrm>
            <a:off x="6813153" y="2362200"/>
            <a:ext cx="2178447" cy="12954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Application Quick Link</a:t>
            </a:r>
          </a:p>
          <a:p>
            <a:pPr>
              <a:spcAft>
                <a:spcPts val="600"/>
              </a:spcAft>
            </a:pPr>
            <a:r>
              <a:rPr lang="en-US" sz="1400" dirty="0" smtClean="0">
                <a:solidFill>
                  <a:schemeClr val="tx1"/>
                </a:solidFill>
              </a:rPr>
              <a:t>Connect instructional design workflow in UX4ID to work and documents in other vendor applications.</a:t>
            </a:r>
            <a:endParaRPr lang="en-US" sz="1400" dirty="0">
              <a:solidFill>
                <a:schemeClr val="tx1"/>
              </a:solidFill>
            </a:endParaRPr>
          </a:p>
        </p:txBody>
      </p:sp>
      <p:sp>
        <p:nvSpPr>
          <p:cNvPr id="37" name="Rectangle 36">
            <a:hlinkClick r:id="rId3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hlinkClick r:id="rId3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hlinkClick r:id="rId4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hlinkClick r:id="rId4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hlinkClick r:id="rId4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hlinkClick r:id="rId43" action="ppaction://hlinksldjump"/>
          </p:cNvPr>
          <p:cNvSpPr/>
          <p:nvPr/>
        </p:nvSpPr>
        <p:spPr>
          <a:xfrm>
            <a:off x="4800600"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hlinkClick r:id="rId44" action="ppaction://hlinksldjump"/>
          </p:cNvPr>
          <p:cNvSpPr/>
          <p:nvPr/>
        </p:nvSpPr>
        <p:spPr>
          <a:xfrm>
            <a:off x="5780736"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hlinkClick r:id="rId45" action="ppaction://hlinksldjump"/>
          </p:cNvPr>
          <p:cNvSpPr/>
          <p:nvPr/>
        </p:nvSpPr>
        <p:spPr>
          <a:xfrm>
            <a:off x="6771336"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hlinkClick r:id="rId46" action="ppaction://hlinksldjump"/>
          </p:cNvPr>
          <p:cNvSpPr/>
          <p:nvPr/>
        </p:nvSpPr>
        <p:spPr>
          <a:xfrm>
            <a:off x="7713032" y="1434152"/>
            <a:ext cx="82296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290" name="Picture 2"/>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8758362" y="2371725"/>
            <a:ext cx="2190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ctangle 47"/>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Round Diagonal Corner Rectangle 50">
            <a:hlinkClick r:id="rId48"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95" name="Straight Connector 94"/>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6" name="Picture 2">
            <a:hlinkClick r:id="rId49" action="ppaction://hlinksldjump"/>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TextBox 96">
            <a:hlinkClick r:id="rId51"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99" name="TextBox 98">
            <a:hlinkClick r:id="rId52"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1656195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47" name="Oval 46">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65" name="Oval 64">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66" name="Oval 65">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67" name="Oval 66">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68" name="Straight Arrow Connector 67"/>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3"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extBox 73"/>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75" name="Rectangle 74">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0"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1"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2"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3"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4"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5"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6"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6156510" y="1411892"/>
            <a:ext cx="2108346"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Implementation</a:t>
            </a:r>
            <a:endParaRPr lang="en-US" dirty="0"/>
          </a:p>
        </p:txBody>
      </p:sp>
      <p:sp>
        <p:nvSpPr>
          <p:cNvPr id="28" name="Rectangle 27"/>
          <p:cNvSpPr/>
          <p:nvPr/>
        </p:nvSpPr>
        <p:spPr>
          <a:xfrm>
            <a:off x="6274784" y="1989160"/>
            <a:ext cx="10972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Adobe Connect</a:t>
            </a:r>
            <a:endParaRPr lang="en-US" sz="1100" b="1" dirty="0">
              <a:solidFill>
                <a:schemeClr val="tx1">
                  <a:lumMod val="95000"/>
                  <a:lumOff val="5000"/>
                </a:schemeClr>
              </a:solidFill>
            </a:endParaRPr>
          </a:p>
        </p:txBody>
      </p:sp>
      <p:sp>
        <p:nvSpPr>
          <p:cNvPr id="29" name="Rectangle 28"/>
          <p:cNvSpPr/>
          <p:nvPr/>
        </p:nvSpPr>
        <p:spPr>
          <a:xfrm>
            <a:off x="7350456" y="199712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Event Pro</a:t>
            </a:r>
            <a:endParaRPr lang="en-US" sz="1100" b="1" dirty="0">
              <a:solidFill>
                <a:schemeClr val="tx1">
                  <a:lumMod val="95000"/>
                  <a:lumOff val="5000"/>
                </a:schemeClr>
              </a:solidFill>
            </a:endParaRPr>
          </a:p>
        </p:txBody>
      </p:sp>
      <p:pic>
        <p:nvPicPr>
          <p:cNvPr id="12291" name="Picture 3"/>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525511" y="1496335"/>
            <a:ext cx="5053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descr="http://helpx.adobe.com/adobe-connect/_jcr_content/learning/image1.img.png/adobe-connect-9-mnemonic-logo.png"/>
          <p:cNvPicPr>
            <a:picLocks noChangeAspect="1" noChangeArrowheads="1"/>
          </p:cNvPicPr>
          <p:nvPr/>
        </p:nvPicPr>
        <p:blipFill>
          <a:blip r:embed="rId33" cstate="print">
            <a:extLst>
              <a:ext uri="{BEBA8EAE-BF5A-486C-A8C5-ECC9F3942E4B}">
                <a14:imgProps xmlns:a14="http://schemas.microsoft.com/office/drawing/2010/main">
                  <a14:imgLayer r:embed="rId34">
                    <a14:imgEffect>
                      <a14:backgroundRemoval t="3822" b="100000" l="855" r="100000">
                        <a14:foregroundMark x1="10684" y1="73885" x2="10684" y2="73885"/>
                        <a14:foregroundMark x1="24786" y1="47134" x2="24786" y2="47134"/>
                        <a14:foregroundMark x1="38889" y1="86624" x2="38889" y2="86624"/>
                        <a14:foregroundMark x1="49145" y1="61146" x2="49145" y2="61146"/>
                        <a14:foregroundMark x1="76068" y1="45223" x2="76068" y2="45223"/>
                      </a14:backgroundRemoval>
                    </a14:imgEffect>
                  </a14:imgLayer>
                </a14:imgProps>
              </a:ext>
              <a:ext uri="{28A0092B-C50C-407E-A947-70E740481C1C}">
                <a14:useLocalDpi xmlns:a14="http://schemas.microsoft.com/office/drawing/2010/main" val="0"/>
              </a:ext>
            </a:extLst>
          </a:blip>
          <a:srcRect/>
          <a:stretch>
            <a:fillRect/>
          </a:stretch>
        </p:blipFill>
        <p:spPr bwMode="auto">
          <a:xfrm>
            <a:off x="6466337" y="1531960"/>
            <a:ext cx="681433"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Connector 47"/>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32" name="Rectangle 31">
            <a:hlinkClick r:id="rId35"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hlinkClick r:id="rId36"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hlinkClick r:id="rId37"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hlinkClick r:id="rId38"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hlinkClick r:id="rId39"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hlinkClick r:id="rId40" action="ppaction://hlinksldjump"/>
          </p:cNvPr>
          <p:cNvSpPr/>
          <p:nvPr/>
        </p:nvSpPr>
        <p:spPr>
          <a:xfrm>
            <a:off x="6355080" y="1434152"/>
            <a:ext cx="940784"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hlinkClick r:id="rId41" action="ppaction://hlinksldjump"/>
          </p:cNvPr>
          <p:cNvSpPr/>
          <p:nvPr/>
        </p:nvSpPr>
        <p:spPr>
          <a:xfrm>
            <a:off x="7400272"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Round Diagonal Corner Rectangle 43">
            <a:hlinkClick r:id="rId42"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88" name="Straight Connector 87"/>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9" name="Picture 2">
            <a:hlinkClick r:id="rId43" action="ppaction://hlinksldjump"/>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 name="TextBox 89">
            <a:hlinkClick r:id="rId45"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92" name="TextBox 91">
            <a:hlinkClick r:id="rId46"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1625955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65" name="Oval 64">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66" name="Oval 65">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67" name="Oval 66">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68" name="Oval 67">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69" name="Straight Arrow Connector 68"/>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4"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TextBox 74"/>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76" name="Rectangle 75">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0"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1"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2"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3"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4"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5"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6"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6156510" y="1411892"/>
            <a:ext cx="2108346"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Implementation</a:t>
            </a:r>
            <a:endParaRPr lang="en-US" dirty="0"/>
          </a:p>
        </p:txBody>
      </p:sp>
      <p:sp>
        <p:nvSpPr>
          <p:cNvPr id="28" name="Rectangle 27"/>
          <p:cNvSpPr/>
          <p:nvPr/>
        </p:nvSpPr>
        <p:spPr>
          <a:xfrm>
            <a:off x="6274784" y="1989160"/>
            <a:ext cx="10972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Adobe Connect</a:t>
            </a:r>
            <a:endParaRPr lang="en-US" sz="1100" b="1" dirty="0">
              <a:solidFill>
                <a:schemeClr val="tx1">
                  <a:lumMod val="95000"/>
                  <a:lumOff val="5000"/>
                </a:schemeClr>
              </a:solidFill>
            </a:endParaRPr>
          </a:p>
        </p:txBody>
      </p:sp>
      <p:sp>
        <p:nvSpPr>
          <p:cNvPr id="29" name="Rectangle 28"/>
          <p:cNvSpPr/>
          <p:nvPr/>
        </p:nvSpPr>
        <p:spPr>
          <a:xfrm>
            <a:off x="7350456" y="199712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Event Pro</a:t>
            </a:r>
            <a:endParaRPr lang="en-US" sz="1100" b="1" dirty="0">
              <a:solidFill>
                <a:schemeClr val="tx1">
                  <a:lumMod val="95000"/>
                  <a:lumOff val="5000"/>
                </a:schemeClr>
              </a:solidFill>
            </a:endParaRPr>
          </a:p>
        </p:txBody>
      </p:sp>
      <p:pic>
        <p:nvPicPr>
          <p:cNvPr id="12291" name="Picture 3"/>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525511" y="1496335"/>
            <a:ext cx="5053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descr="http://helpx.adobe.com/adobe-connect/_jcr_content/learning/image1.img.png/adobe-connect-9-mnemonic-logo.png"/>
          <p:cNvPicPr>
            <a:picLocks noChangeAspect="1" noChangeArrowheads="1"/>
          </p:cNvPicPr>
          <p:nvPr/>
        </p:nvPicPr>
        <p:blipFill>
          <a:blip r:embed="rId33" cstate="print">
            <a:extLst>
              <a:ext uri="{BEBA8EAE-BF5A-486C-A8C5-ECC9F3942E4B}">
                <a14:imgProps xmlns:a14="http://schemas.microsoft.com/office/drawing/2010/main">
                  <a14:imgLayer r:embed="rId34">
                    <a14:imgEffect>
                      <a14:backgroundRemoval t="3822" b="100000" l="855" r="100000">
                        <a14:foregroundMark x1="10684" y1="73885" x2="10684" y2="73885"/>
                        <a14:foregroundMark x1="24786" y1="47134" x2="24786" y2="47134"/>
                        <a14:foregroundMark x1="38889" y1="86624" x2="38889" y2="86624"/>
                        <a14:foregroundMark x1="49145" y1="61146" x2="49145" y2="61146"/>
                        <a14:foregroundMark x1="76068" y1="45223" x2="76068" y2="45223"/>
                      </a14:backgroundRemoval>
                    </a14:imgEffect>
                  </a14:imgLayer>
                </a14:imgProps>
              </a:ext>
              <a:ext uri="{28A0092B-C50C-407E-A947-70E740481C1C}">
                <a14:useLocalDpi xmlns:a14="http://schemas.microsoft.com/office/drawing/2010/main" val="0"/>
              </a:ext>
            </a:extLst>
          </a:blip>
          <a:srcRect/>
          <a:stretch>
            <a:fillRect/>
          </a:stretch>
        </p:blipFill>
        <p:spPr bwMode="auto">
          <a:xfrm>
            <a:off x="6466337" y="1531960"/>
            <a:ext cx="681433"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Connector 47"/>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31" name="Rectangle 30"/>
          <p:cNvSpPr/>
          <p:nvPr/>
        </p:nvSpPr>
        <p:spPr>
          <a:xfrm>
            <a:off x="6400800" y="2362200"/>
            <a:ext cx="2178447" cy="12954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Application Quick Link</a:t>
            </a:r>
          </a:p>
          <a:p>
            <a:pPr>
              <a:spcAft>
                <a:spcPts val="600"/>
              </a:spcAft>
            </a:pPr>
            <a:r>
              <a:rPr lang="en-US" sz="1400" dirty="0" smtClean="0">
                <a:solidFill>
                  <a:schemeClr val="tx1"/>
                </a:solidFill>
              </a:rPr>
              <a:t>Connect instructional design products to other vendor implementation platforms.</a:t>
            </a:r>
            <a:endParaRPr lang="en-US" sz="1400" dirty="0">
              <a:solidFill>
                <a:schemeClr val="tx1"/>
              </a:solidFill>
            </a:endParaRPr>
          </a:p>
        </p:txBody>
      </p:sp>
      <p:sp>
        <p:nvSpPr>
          <p:cNvPr id="33" name="Rectangle 32">
            <a:hlinkClick r:id="rId35"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hlinkClick r:id="rId36"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hlinkClick r:id="rId37"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hlinkClick r:id="rId38"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hlinkClick r:id="rId39"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hlinkClick r:id="rId40" action="ppaction://hlinksldjump"/>
          </p:cNvPr>
          <p:cNvSpPr/>
          <p:nvPr/>
        </p:nvSpPr>
        <p:spPr>
          <a:xfrm>
            <a:off x="6355080" y="1434152"/>
            <a:ext cx="940784"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hlinkClick r:id="rId41" action="ppaction://hlinksldjump"/>
          </p:cNvPr>
          <p:cNvSpPr/>
          <p:nvPr/>
        </p:nvSpPr>
        <p:spPr>
          <a:xfrm>
            <a:off x="7400272"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14" name="Picture 2"/>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360172" y="2371725"/>
            <a:ext cx="2190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41"/>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ound Diagonal Corner Rectangle 44">
            <a:hlinkClick r:id="rId43"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89" name="Straight Connector 88"/>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0" name="Picture 2">
            <a:hlinkClick r:id="rId44" action="ppaction://hlinksldjump"/>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TextBox 90">
            <a:hlinkClick r:id="rId46"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95" name="TextBox 94">
            <a:hlinkClick r:id="rId47"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3251705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65" name="Oval 64">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66" name="Oval 65">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67" name="Oval 66">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68" name="Oval 67">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69" name="Straight Arrow Connector 68"/>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4"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TextBox 74"/>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76" name="Rectangle 75">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0"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1"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2"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3"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4"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5"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6"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6156510" y="1411892"/>
            <a:ext cx="2108346"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Implementation</a:t>
            </a:r>
            <a:endParaRPr lang="en-US" dirty="0"/>
          </a:p>
        </p:txBody>
      </p:sp>
      <p:sp>
        <p:nvSpPr>
          <p:cNvPr id="28" name="Rectangle 27"/>
          <p:cNvSpPr/>
          <p:nvPr/>
        </p:nvSpPr>
        <p:spPr>
          <a:xfrm>
            <a:off x="6274784" y="1989160"/>
            <a:ext cx="10972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Adobe Connect</a:t>
            </a:r>
            <a:endParaRPr lang="en-US" sz="1100" b="1" dirty="0">
              <a:solidFill>
                <a:schemeClr val="tx1">
                  <a:lumMod val="95000"/>
                  <a:lumOff val="5000"/>
                </a:schemeClr>
              </a:solidFill>
            </a:endParaRPr>
          </a:p>
        </p:txBody>
      </p:sp>
      <p:sp>
        <p:nvSpPr>
          <p:cNvPr id="29" name="Rectangle 28"/>
          <p:cNvSpPr/>
          <p:nvPr/>
        </p:nvSpPr>
        <p:spPr>
          <a:xfrm>
            <a:off x="7350456" y="1997120"/>
            <a:ext cx="91440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Event Pro</a:t>
            </a:r>
            <a:endParaRPr lang="en-US" sz="1100" b="1" dirty="0">
              <a:solidFill>
                <a:schemeClr val="tx1">
                  <a:lumMod val="95000"/>
                  <a:lumOff val="5000"/>
                </a:schemeClr>
              </a:solidFill>
            </a:endParaRPr>
          </a:p>
        </p:txBody>
      </p:sp>
      <p:pic>
        <p:nvPicPr>
          <p:cNvPr id="12291" name="Picture 3"/>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525511" y="1496335"/>
            <a:ext cx="5053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descr="http://helpx.adobe.com/adobe-connect/_jcr_content/learning/image1.img.png/adobe-connect-9-mnemonic-logo.png"/>
          <p:cNvPicPr>
            <a:picLocks noChangeAspect="1" noChangeArrowheads="1"/>
          </p:cNvPicPr>
          <p:nvPr/>
        </p:nvPicPr>
        <p:blipFill>
          <a:blip r:embed="rId33" cstate="print">
            <a:extLst>
              <a:ext uri="{BEBA8EAE-BF5A-486C-A8C5-ECC9F3942E4B}">
                <a14:imgProps xmlns:a14="http://schemas.microsoft.com/office/drawing/2010/main">
                  <a14:imgLayer r:embed="rId34">
                    <a14:imgEffect>
                      <a14:backgroundRemoval t="3822" b="100000" l="855" r="100000">
                        <a14:foregroundMark x1="10684" y1="73885" x2="10684" y2="73885"/>
                        <a14:foregroundMark x1="24786" y1="47134" x2="24786" y2="47134"/>
                        <a14:foregroundMark x1="38889" y1="86624" x2="38889" y2="86624"/>
                        <a14:foregroundMark x1="49145" y1="61146" x2="49145" y2="61146"/>
                        <a14:foregroundMark x1="76068" y1="45223" x2="76068" y2="45223"/>
                      </a14:backgroundRemoval>
                    </a14:imgEffect>
                  </a14:imgLayer>
                </a14:imgProps>
              </a:ext>
              <a:ext uri="{28A0092B-C50C-407E-A947-70E740481C1C}">
                <a14:useLocalDpi xmlns:a14="http://schemas.microsoft.com/office/drawing/2010/main" val="0"/>
              </a:ext>
            </a:extLst>
          </a:blip>
          <a:srcRect/>
          <a:stretch>
            <a:fillRect/>
          </a:stretch>
        </p:blipFill>
        <p:spPr bwMode="auto">
          <a:xfrm>
            <a:off x="6466337" y="1531960"/>
            <a:ext cx="681433"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Connector 47"/>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31" name="Rectangle 30"/>
          <p:cNvSpPr/>
          <p:nvPr/>
        </p:nvSpPr>
        <p:spPr>
          <a:xfrm>
            <a:off x="6096000" y="2362200"/>
            <a:ext cx="2178447" cy="12954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Application Quick Link</a:t>
            </a:r>
          </a:p>
          <a:p>
            <a:pPr>
              <a:spcAft>
                <a:spcPts val="600"/>
              </a:spcAft>
            </a:pPr>
            <a:r>
              <a:rPr lang="en-US" sz="1400" dirty="0" smtClean="0">
                <a:solidFill>
                  <a:schemeClr val="tx1"/>
                </a:solidFill>
              </a:rPr>
              <a:t>Connect instructional design products to other vendor implementation platforms.</a:t>
            </a:r>
            <a:endParaRPr lang="en-US" sz="1400" dirty="0">
              <a:solidFill>
                <a:schemeClr val="tx1"/>
              </a:solidFill>
            </a:endParaRPr>
          </a:p>
        </p:txBody>
      </p:sp>
      <p:sp>
        <p:nvSpPr>
          <p:cNvPr id="33" name="Rectangle 32">
            <a:hlinkClick r:id="rId35"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hlinkClick r:id="rId36"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hlinkClick r:id="rId37"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hlinkClick r:id="rId38"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hlinkClick r:id="rId39"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hlinkClick r:id="rId40" action="ppaction://hlinksldjump"/>
          </p:cNvPr>
          <p:cNvSpPr/>
          <p:nvPr/>
        </p:nvSpPr>
        <p:spPr>
          <a:xfrm>
            <a:off x="6355080" y="1434152"/>
            <a:ext cx="940784"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hlinkClick r:id="rId41" action="ppaction://hlinksldjump"/>
          </p:cNvPr>
          <p:cNvSpPr/>
          <p:nvPr/>
        </p:nvSpPr>
        <p:spPr>
          <a:xfrm>
            <a:off x="7400272" y="1434152"/>
            <a:ext cx="73152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338" name="Picture 2"/>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045781" y="2368867"/>
            <a:ext cx="2190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41"/>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ound Diagonal Corner Rectangle 44">
            <a:hlinkClick r:id="rId43"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89" name="Straight Connector 88"/>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0" name="Picture 2">
            <a:hlinkClick r:id="rId44" action="ppaction://hlinksldjump"/>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TextBox 90">
            <a:hlinkClick r:id="rId46"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93" name="TextBox 92">
            <a:hlinkClick r:id="rId47"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994483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val 47"/>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50" name="Oval 49">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68" name="Oval 67">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69" name="Oval 68">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70" name="Oval 69">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71" name="Straight Arrow Connector 70"/>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6"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TextBox 76"/>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78" name="Rectangle 77">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2"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3"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4"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5"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6"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8"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9"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6400800" y="1411892"/>
            <a:ext cx="2555544"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Evaluation</a:t>
            </a:r>
            <a:endParaRPr lang="en-US" dirty="0"/>
          </a:p>
        </p:txBody>
      </p:sp>
      <p:sp>
        <p:nvSpPr>
          <p:cNvPr id="28" name="Rectangle 27"/>
          <p:cNvSpPr/>
          <p:nvPr/>
        </p:nvSpPr>
        <p:spPr>
          <a:xfrm>
            <a:off x="8183880" y="2005731"/>
            <a:ext cx="73152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Portfolio</a:t>
            </a:r>
            <a:endParaRPr lang="en-US" sz="1100" b="1" dirty="0">
              <a:solidFill>
                <a:schemeClr val="tx1">
                  <a:lumMod val="95000"/>
                  <a:lumOff val="5000"/>
                </a:schemeClr>
              </a:solidFill>
            </a:endParaRPr>
          </a:p>
        </p:txBody>
      </p:sp>
      <p:sp>
        <p:nvSpPr>
          <p:cNvPr id="29" name="Rectangle 28"/>
          <p:cNvSpPr/>
          <p:nvPr/>
        </p:nvSpPr>
        <p:spPr>
          <a:xfrm>
            <a:off x="7391400" y="2005731"/>
            <a:ext cx="73152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Feedback</a:t>
            </a:r>
            <a:endParaRPr lang="en-US" sz="1100" b="1" dirty="0">
              <a:solidFill>
                <a:schemeClr val="tx1">
                  <a:lumMod val="95000"/>
                  <a:lumOff val="5000"/>
                </a:schemeClr>
              </a:solidFill>
            </a:endParaRPr>
          </a:p>
        </p:txBody>
      </p:sp>
      <p:pic>
        <p:nvPicPr>
          <p:cNvPr id="13" name="Picture 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299013" y="1461083"/>
            <a:ext cx="53431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474204" y="1461083"/>
            <a:ext cx="53431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692097" y="1461083"/>
            <a:ext cx="457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6562072" y="2005731"/>
            <a:ext cx="73152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Metrics</a:t>
            </a:r>
            <a:endParaRPr lang="en-US" sz="1100" b="1" dirty="0">
              <a:solidFill>
                <a:schemeClr val="tx1">
                  <a:lumMod val="95000"/>
                  <a:lumOff val="5000"/>
                </a:schemeClr>
              </a:solidFill>
            </a:endParaRPr>
          </a:p>
        </p:txBody>
      </p:sp>
      <p:cxnSp>
        <p:nvCxnSpPr>
          <p:cNvPr id="51" name="Straight Connector 50"/>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34" name="Rectangle 33">
            <a:hlinkClick r:id="rId35"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hlinkClick r:id="rId36"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hlinkClick r:id="rId37"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hlinkClick r:id="rId38"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hlinkClick r:id="rId39"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hlinkClick r:id="rId40" action="ppaction://hlinksldjump"/>
          </p:cNvPr>
          <p:cNvSpPr/>
          <p:nvPr/>
        </p:nvSpPr>
        <p:spPr>
          <a:xfrm>
            <a:off x="6598920" y="1434152"/>
            <a:ext cx="6400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hlinkClick r:id="rId41" action="ppaction://hlinksldjump"/>
          </p:cNvPr>
          <p:cNvSpPr/>
          <p:nvPr/>
        </p:nvSpPr>
        <p:spPr>
          <a:xfrm>
            <a:off x="7405048" y="1434152"/>
            <a:ext cx="6400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hlinkClick r:id="rId42" action="ppaction://hlinksldjump"/>
          </p:cNvPr>
          <p:cNvSpPr/>
          <p:nvPr/>
        </p:nvSpPr>
        <p:spPr>
          <a:xfrm>
            <a:off x="8256896" y="1434152"/>
            <a:ext cx="6400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Round Diagonal Corner Rectangle 46">
            <a:hlinkClick r:id="rId43"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91" name="Straight Connector 90"/>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2" name="Picture 2">
            <a:hlinkClick r:id="rId44" action="ppaction://hlinksldjump"/>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TextBox 92">
            <a:hlinkClick r:id="rId46"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95" name="TextBox 94">
            <a:hlinkClick r:id="rId47"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3039321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normAutofit/>
          </a:bodyPr>
          <a:lstStyle/>
          <a:p>
            <a:r>
              <a:rPr lang="en-US" sz="5400" b="1" dirty="0" smtClean="0"/>
              <a:t>Task </a:t>
            </a:r>
            <a:r>
              <a:rPr lang="en-US" sz="5400" b="1" dirty="0"/>
              <a:t>1</a:t>
            </a:r>
          </a:p>
        </p:txBody>
      </p:sp>
      <p:sp>
        <p:nvSpPr>
          <p:cNvPr id="3" name="Subtitle 2"/>
          <p:cNvSpPr>
            <a:spLocks noGrp="1"/>
          </p:cNvSpPr>
          <p:nvPr>
            <p:ph type="subTitle" idx="1"/>
          </p:nvPr>
        </p:nvSpPr>
        <p:spPr/>
        <p:txBody>
          <a:bodyPr/>
          <a:lstStyle/>
          <a:p>
            <a:r>
              <a:rPr lang="en-US" b="1" dirty="0" smtClean="0"/>
              <a:t>Explore ADDIE Scaffolding</a:t>
            </a:r>
            <a:endParaRPr lang="en-US" dirty="0"/>
          </a:p>
        </p:txBody>
      </p:sp>
    </p:spTree>
    <p:extLst>
      <p:ext uri="{BB962C8B-B14F-4D97-AF65-F5344CB8AC3E}">
        <p14:creationId xmlns:p14="http://schemas.microsoft.com/office/powerpoint/2010/main" val="24793552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69" name="Oval 68">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70" name="Oval 69">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71" name="Oval 70">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72" name="Oval 71">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73" name="Straight Arrow Connector 72"/>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8"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TextBox 78"/>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80" name="Rectangle 79">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4"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5"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6"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8"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9"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0"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1"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6400800" y="1411892"/>
            <a:ext cx="2555544"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Evaluation</a:t>
            </a:r>
            <a:endParaRPr lang="en-US" dirty="0"/>
          </a:p>
        </p:txBody>
      </p:sp>
      <p:sp>
        <p:nvSpPr>
          <p:cNvPr id="28" name="Rectangle 27"/>
          <p:cNvSpPr/>
          <p:nvPr/>
        </p:nvSpPr>
        <p:spPr>
          <a:xfrm>
            <a:off x="8183880" y="2005731"/>
            <a:ext cx="73152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Portfolio</a:t>
            </a:r>
            <a:endParaRPr lang="en-US" sz="1100" b="1" dirty="0">
              <a:solidFill>
                <a:schemeClr val="tx1">
                  <a:lumMod val="95000"/>
                  <a:lumOff val="5000"/>
                </a:schemeClr>
              </a:solidFill>
            </a:endParaRPr>
          </a:p>
        </p:txBody>
      </p:sp>
      <p:sp>
        <p:nvSpPr>
          <p:cNvPr id="29" name="Rectangle 28"/>
          <p:cNvSpPr/>
          <p:nvPr/>
        </p:nvSpPr>
        <p:spPr>
          <a:xfrm>
            <a:off x="7391400" y="2005731"/>
            <a:ext cx="73152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Feedback</a:t>
            </a:r>
            <a:endParaRPr lang="en-US" sz="1100" b="1" dirty="0">
              <a:solidFill>
                <a:schemeClr val="tx1">
                  <a:lumMod val="95000"/>
                  <a:lumOff val="5000"/>
                </a:schemeClr>
              </a:solidFill>
            </a:endParaRPr>
          </a:p>
        </p:txBody>
      </p:sp>
      <p:pic>
        <p:nvPicPr>
          <p:cNvPr id="13" name="Picture 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299013" y="1461083"/>
            <a:ext cx="53431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474204" y="1461083"/>
            <a:ext cx="53431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692097" y="1461083"/>
            <a:ext cx="457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6562072" y="2005731"/>
            <a:ext cx="73152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Metrics</a:t>
            </a:r>
            <a:endParaRPr lang="en-US" sz="1100" b="1" dirty="0">
              <a:solidFill>
                <a:schemeClr val="tx1">
                  <a:lumMod val="95000"/>
                  <a:lumOff val="5000"/>
                </a:schemeClr>
              </a:solidFill>
            </a:endParaRPr>
          </a:p>
        </p:txBody>
      </p:sp>
      <p:cxnSp>
        <p:nvCxnSpPr>
          <p:cNvPr id="51" name="Straight Connector 50"/>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68" name="Rectangle 67"/>
          <p:cNvSpPr/>
          <p:nvPr/>
        </p:nvSpPr>
        <p:spPr>
          <a:xfrm>
            <a:off x="6432153" y="2362200"/>
            <a:ext cx="2178447" cy="12954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Training Metrics Tool</a:t>
            </a:r>
          </a:p>
          <a:p>
            <a:pPr>
              <a:spcAft>
                <a:spcPts val="600"/>
              </a:spcAft>
            </a:pPr>
            <a:r>
              <a:rPr lang="en-US" sz="1400" dirty="0" smtClean="0">
                <a:solidFill>
                  <a:schemeClr val="tx1"/>
                </a:solidFill>
              </a:rPr>
              <a:t>Sync quantitative data from implementation platforms and access data analysis and modeling tools</a:t>
            </a:r>
            <a:endParaRPr lang="en-US" sz="1400" dirty="0">
              <a:solidFill>
                <a:schemeClr val="tx1"/>
              </a:solidFill>
            </a:endParaRPr>
          </a:p>
        </p:txBody>
      </p:sp>
      <p:sp>
        <p:nvSpPr>
          <p:cNvPr id="35" name="Rectangle 34">
            <a:hlinkClick r:id="rId35"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hlinkClick r:id="rId36"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hlinkClick r:id="rId37"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hlinkClick r:id="rId38"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hlinkClick r:id="rId39"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hlinkClick r:id="rId40" action="ppaction://hlinksldjump"/>
          </p:cNvPr>
          <p:cNvSpPr/>
          <p:nvPr/>
        </p:nvSpPr>
        <p:spPr>
          <a:xfrm>
            <a:off x="6598920" y="1434152"/>
            <a:ext cx="6400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hlinkClick r:id="rId41" action="ppaction://hlinksldjump"/>
          </p:cNvPr>
          <p:cNvSpPr/>
          <p:nvPr/>
        </p:nvSpPr>
        <p:spPr>
          <a:xfrm>
            <a:off x="7405048" y="1434152"/>
            <a:ext cx="6400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hlinkClick r:id="rId42" action="ppaction://hlinksldjump"/>
          </p:cNvPr>
          <p:cNvSpPr/>
          <p:nvPr/>
        </p:nvSpPr>
        <p:spPr>
          <a:xfrm>
            <a:off x="8256896" y="1434152"/>
            <a:ext cx="6400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62" name="Picture 2"/>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357861" y="2406333"/>
            <a:ext cx="2190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ound Diagonal Corner Rectangle 47">
            <a:hlinkClick r:id="rId44"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93" name="Straight Connector 92"/>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4" name="Picture 2">
            <a:hlinkClick r:id="rId45" action="ppaction://hlinksldjump"/>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TextBox 94">
            <a:hlinkClick r:id="rId47"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97" name="TextBox 96">
            <a:hlinkClick r:id="rId48"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16830100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69" name="Oval 68">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70" name="Oval 69">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71" name="Oval 70">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72" name="Oval 71">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73" name="Straight Arrow Connector 72"/>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8"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TextBox 78"/>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80" name="Rectangle 79">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4"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5"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6"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8"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9"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0"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1"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6400800" y="1411892"/>
            <a:ext cx="2555544"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Evaluation</a:t>
            </a:r>
            <a:endParaRPr lang="en-US" dirty="0"/>
          </a:p>
        </p:txBody>
      </p:sp>
      <p:sp>
        <p:nvSpPr>
          <p:cNvPr id="28" name="Rectangle 27"/>
          <p:cNvSpPr/>
          <p:nvPr/>
        </p:nvSpPr>
        <p:spPr>
          <a:xfrm>
            <a:off x="8183880" y="2005731"/>
            <a:ext cx="73152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Portfolio</a:t>
            </a:r>
            <a:endParaRPr lang="en-US" sz="1100" b="1" dirty="0">
              <a:solidFill>
                <a:schemeClr val="tx1">
                  <a:lumMod val="95000"/>
                  <a:lumOff val="5000"/>
                </a:schemeClr>
              </a:solidFill>
            </a:endParaRPr>
          </a:p>
        </p:txBody>
      </p:sp>
      <p:sp>
        <p:nvSpPr>
          <p:cNvPr id="29" name="Rectangle 28"/>
          <p:cNvSpPr/>
          <p:nvPr/>
        </p:nvSpPr>
        <p:spPr>
          <a:xfrm>
            <a:off x="7391400" y="2005731"/>
            <a:ext cx="73152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Feedback</a:t>
            </a:r>
            <a:endParaRPr lang="en-US" sz="1100" b="1" dirty="0">
              <a:solidFill>
                <a:schemeClr val="tx1">
                  <a:lumMod val="95000"/>
                  <a:lumOff val="5000"/>
                </a:schemeClr>
              </a:solidFill>
            </a:endParaRPr>
          </a:p>
        </p:txBody>
      </p:sp>
      <p:pic>
        <p:nvPicPr>
          <p:cNvPr id="13" name="Picture 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299013" y="1461083"/>
            <a:ext cx="53431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474204" y="1461083"/>
            <a:ext cx="53431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692097" y="1461083"/>
            <a:ext cx="457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6562072" y="2005731"/>
            <a:ext cx="73152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Metrics</a:t>
            </a:r>
            <a:endParaRPr lang="en-US" sz="1100" b="1" dirty="0">
              <a:solidFill>
                <a:schemeClr val="tx1">
                  <a:lumMod val="95000"/>
                  <a:lumOff val="5000"/>
                </a:schemeClr>
              </a:solidFill>
            </a:endParaRPr>
          </a:p>
        </p:txBody>
      </p:sp>
      <p:cxnSp>
        <p:nvCxnSpPr>
          <p:cNvPr id="51" name="Straight Connector 50"/>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68" name="Rectangle 67"/>
          <p:cNvSpPr/>
          <p:nvPr/>
        </p:nvSpPr>
        <p:spPr>
          <a:xfrm>
            <a:off x="6813153" y="2362200"/>
            <a:ext cx="2178447" cy="10668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Learner Feedback Tool</a:t>
            </a:r>
          </a:p>
          <a:p>
            <a:pPr>
              <a:spcAft>
                <a:spcPts val="600"/>
              </a:spcAft>
            </a:pPr>
            <a:r>
              <a:rPr lang="en-US" sz="1400" dirty="0" smtClean="0">
                <a:solidFill>
                  <a:schemeClr val="tx1"/>
                </a:solidFill>
              </a:rPr>
              <a:t>Sync and analyze qualitative data from implementation platforms</a:t>
            </a:r>
            <a:endParaRPr lang="en-US" sz="1400" dirty="0">
              <a:solidFill>
                <a:schemeClr val="tx1"/>
              </a:solidFill>
            </a:endParaRPr>
          </a:p>
        </p:txBody>
      </p:sp>
      <p:sp>
        <p:nvSpPr>
          <p:cNvPr id="35" name="Rectangle 34">
            <a:hlinkClick r:id="rId35"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hlinkClick r:id="rId36"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hlinkClick r:id="rId37"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hlinkClick r:id="rId38"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hlinkClick r:id="rId39"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hlinkClick r:id="rId40" action="ppaction://hlinksldjump"/>
          </p:cNvPr>
          <p:cNvSpPr/>
          <p:nvPr/>
        </p:nvSpPr>
        <p:spPr>
          <a:xfrm>
            <a:off x="6598920" y="1434152"/>
            <a:ext cx="6400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hlinkClick r:id="rId41" action="ppaction://hlinksldjump"/>
          </p:cNvPr>
          <p:cNvSpPr/>
          <p:nvPr/>
        </p:nvSpPr>
        <p:spPr>
          <a:xfrm>
            <a:off x="7405048" y="1434152"/>
            <a:ext cx="6400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hlinkClick r:id="rId42" action="ppaction://hlinksldjump"/>
          </p:cNvPr>
          <p:cNvSpPr/>
          <p:nvPr/>
        </p:nvSpPr>
        <p:spPr>
          <a:xfrm>
            <a:off x="8256896" y="1434152"/>
            <a:ext cx="6400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386" name="Picture 2"/>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763000" y="2371725"/>
            <a:ext cx="2190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ound Diagonal Corner Rectangle 47">
            <a:hlinkClick r:id="rId44"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93" name="Straight Connector 92"/>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4" name="Picture 2">
            <a:hlinkClick r:id="rId45" action="ppaction://hlinksldjump"/>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TextBox 94">
            <a:hlinkClick r:id="rId47"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97" name="TextBox 96">
            <a:hlinkClick r:id="rId48"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13341942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69" name="Oval 68">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70" name="Oval 69">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71" name="Oval 70">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72" name="Oval 71">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73" name="Straight Arrow Connector 72"/>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8" name="Picture 2">
            <a:hlinkClick r:id="rId7" action="ppaction://hlinksldjump"/>
            <a:hlinkHover r:id="" action="ppaction://noaction" highlightClick="1"/>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TextBox 78"/>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0"/>
              </a:rPr>
              <a:t>Help!</a:t>
            </a:r>
            <a:endParaRPr lang="en-US" sz="1600" dirty="0"/>
          </a:p>
        </p:txBody>
      </p:sp>
      <p:sp>
        <p:nvSpPr>
          <p:cNvPr id="80" name="Rectangle 79">
            <a:hlinkClick r:id="rId1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hlinkClick r:id="rId1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4"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5"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6"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8"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9"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0"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1"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625010" y="914400"/>
            <a:ext cx="1371600" cy="365760"/>
          </a:xfrm>
          <a:prstGeom prst="round2SameRect">
            <a:avLst/>
          </a:prstGeom>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2" name="Flowchart: Alternate Process 11"/>
          <p:cNvSpPr/>
          <p:nvPr/>
        </p:nvSpPr>
        <p:spPr>
          <a:xfrm>
            <a:off x="6400800" y="1411892"/>
            <a:ext cx="2555544" cy="731520"/>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Home Page | Evaluation</a:t>
            </a:r>
            <a:endParaRPr lang="en-US" dirty="0"/>
          </a:p>
        </p:txBody>
      </p:sp>
      <p:sp>
        <p:nvSpPr>
          <p:cNvPr id="28" name="Rectangle 27"/>
          <p:cNvSpPr/>
          <p:nvPr/>
        </p:nvSpPr>
        <p:spPr>
          <a:xfrm>
            <a:off x="8183880" y="2005731"/>
            <a:ext cx="73152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Portfolio</a:t>
            </a:r>
            <a:endParaRPr lang="en-US" sz="1100" b="1" dirty="0">
              <a:solidFill>
                <a:schemeClr val="tx1">
                  <a:lumMod val="95000"/>
                  <a:lumOff val="5000"/>
                </a:schemeClr>
              </a:solidFill>
            </a:endParaRPr>
          </a:p>
        </p:txBody>
      </p:sp>
      <p:sp>
        <p:nvSpPr>
          <p:cNvPr id="29" name="Rectangle 28"/>
          <p:cNvSpPr/>
          <p:nvPr/>
        </p:nvSpPr>
        <p:spPr>
          <a:xfrm>
            <a:off x="7391400" y="2005731"/>
            <a:ext cx="73152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Feedback</a:t>
            </a:r>
            <a:endParaRPr lang="en-US" sz="1100" b="1" dirty="0">
              <a:solidFill>
                <a:schemeClr val="tx1">
                  <a:lumMod val="95000"/>
                  <a:lumOff val="5000"/>
                </a:schemeClr>
              </a:solidFill>
            </a:endParaRPr>
          </a:p>
        </p:txBody>
      </p:sp>
      <p:pic>
        <p:nvPicPr>
          <p:cNvPr id="13" name="Picture 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299013" y="1461083"/>
            <a:ext cx="53431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474204" y="1461083"/>
            <a:ext cx="53431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692097" y="1461083"/>
            <a:ext cx="457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6562072" y="2005731"/>
            <a:ext cx="73152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Metrics</a:t>
            </a:r>
            <a:endParaRPr lang="en-US" sz="1100" b="1" dirty="0">
              <a:solidFill>
                <a:schemeClr val="tx1">
                  <a:lumMod val="95000"/>
                  <a:lumOff val="5000"/>
                </a:schemeClr>
              </a:solidFill>
            </a:endParaRPr>
          </a:p>
        </p:txBody>
      </p:sp>
      <p:cxnSp>
        <p:nvCxnSpPr>
          <p:cNvPr id="51" name="Straight Connector 50"/>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68" name="Rectangle 67"/>
          <p:cNvSpPr/>
          <p:nvPr/>
        </p:nvSpPr>
        <p:spPr>
          <a:xfrm>
            <a:off x="6813153" y="2362200"/>
            <a:ext cx="2178447" cy="17526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Portfolio</a:t>
            </a:r>
            <a:endParaRPr lang="en-US" sz="1400" dirty="0" smtClean="0">
              <a:solidFill>
                <a:schemeClr val="tx1"/>
              </a:solidFill>
            </a:endParaRPr>
          </a:p>
          <a:p>
            <a:pPr>
              <a:spcAft>
                <a:spcPts val="600"/>
              </a:spcAft>
            </a:pPr>
            <a:r>
              <a:rPr lang="en-US" sz="1400" dirty="0" smtClean="0">
                <a:solidFill>
                  <a:schemeClr val="tx1"/>
                </a:solidFill>
              </a:rPr>
              <a:t>Gather and organize completed products into a live portfolio hosted online and accessible by the UX4ID Community of Practice</a:t>
            </a:r>
          </a:p>
        </p:txBody>
      </p:sp>
      <p:sp>
        <p:nvSpPr>
          <p:cNvPr id="35" name="Rectangle 34">
            <a:hlinkClick r:id="rId35"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hlinkClick r:id="rId36"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hlinkClick r:id="rId37"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hlinkClick r:id="rId38"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hlinkClick r:id="rId39"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hlinkClick r:id="rId40" action="ppaction://hlinksldjump"/>
          </p:cNvPr>
          <p:cNvSpPr/>
          <p:nvPr/>
        </p:nvSpPr>
        <p:spPr>
          <a:xfrm>
            <a:off x="6598920" y="1434152"/>
            <a:ext cx="6400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hlinkClick r:id="rId41" action="ppaction://hlinksldjump"/>
          </p:cNvPr>
          <p:cNvSpPr/>
          <p:nvPr/>
        </p:nvSpPr>
        <p:spPr>
          <a:xfrm>
            <a:off x="7405048" y="1434152"/>
            <a:ext cx="6400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hlinkClick r:id="rId42" action="ppaction://hlinksldjump"/>
          </p:cNvPr>
          <p:cNvSpPr/>
          <p:nvPr/>
        </p:nvSpPr>
        <p:spPr>
          <a:xfrm>
            <a:off x="8256896" y="1434152"/>
            <a:ext cx="6400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10" name="Picture 2"/>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748962" y="2382202"/>
            <a:ext cx="2190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ound Diagonal Corner Rectangle 47">
            <a:hlinkClick r:id="rId44"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93" name="Straight Connector 92"/>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4" name="Picture 2">
            <a:hlinkClick r:id="rId45" action="ppaction://hlinksldjump"/>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TextBox 94">
            <a:hlinkClick r:id="rId47"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97" name="TextBox 96">
            <a:hlinkClick r:id="rId48"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2021035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Box 128">
            <a:hlinkClick r:id="rId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Widgets Library</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4"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5"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6"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7"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hlinkClick r:id="rId8"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00" name="Oval 99">
            <a:hlinkClick r:id="rId9"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101" name="Oval 100">
            <a:hlinkClick r:id="rId10"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102" name="Oval 101">
            <a:hlinkClick r:id="rId11"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03" name="Oval 102">
            <a:hlinkClick r:id="rId12"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04" name="Round Diagonal Corner Rectangle 103">
            <a:hlinkClick r:id="rId13"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105" name="Straight Arrow Connector 104"/>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0" name="Picture 2">
            <a:hlinkClick r:id="rId14" action="ppaction://hlinksldjump"/>
            <a:hlinkHover r:id="" action="ppaction://noaction" highlightClick="1"/>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TextBox 110"/>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7"/>
              </a:rPr>
              <a:t>Help!</a:t>
            </a:r>
            <a:endParaRPr lang="en-US" sz="1600" dirty="0"/>
          </a:p>
        </p:txBody>
      </p:sp>
      <p:sp>
        <p:nvSpPr>
          <p:cNvPr id="112" name="Rectangle 111">
            <a:hlinkClick r:id="rId18"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3" name="Picture 14" descr="C:\Users\jsauvageau\Desktop\4.png">
            <a:hlinkClick r:id="rId19" action="ppaction://hlinksldjump"/>
            <a:hlinkHover r:id="" action="ppaction://noaction" highlightClick="1"/>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4" name="Picture 17" descr="C:\Users\jsauvageau\Desktop\3.png">
            <a:hlinkClick r:id="rId21" action="ppaction://hlinksldjump"/>
            <a:hlinkHover r:id="" action="ppaction://noaction" highlightClick="1"/>
          </p:cNvPr>
          <p:cNvPicPr>
            <a:picLocks noChangeAspect="1" noChangeArrowheads="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5" name="Picture 24" descr="C:\Users\jsauvageau\Desktop\3.png">
            <a:hlinkClick r:id="rId23" action="ppaction://hlinksldjump"/>
            <a:hlinkHover r:id="" action="ppaction://noaction" highlightClick="1"/>
          </p:cNvPr>
          <p:cNvPicPr>
            <a:picLocks noChangeAspect="1" noChangeArrowheads="1"/>
          </p:cNvPicPr>
          <p:nvPr/>
        </p:nvPicPr>
        <p:blipFill>
          <a:blip r:embed="rId24" cstate="print">
            <a:extLst>
              <a:ext uri="{BEBA8EAE-BF5A-486C-A8C5-ECC9F3942E4B}">
                <a14:imgProps xmlns:a14="http://schemas.microsoft.com/office/drawing/2010/main">
                  <a14:imgLayer r:embed="rId2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6" name="Picture 28" descr="C:\Users\jsauvageau\Desktop\1.png">
            <a:hlinkClick r:id="rId26" action="ppaction://hlinksldjump"/>
            <a:hlinkHover r:id="" action="ppaction://noaction" highlightClick="1"/>
          </p:cNvPr>
          <p:cNvPicPr>
            <a:picLocks noChangeAspect="1" noChangeArrowheads="1"/>
          </p:cNvPicPr>
          <p:nvPr/>
        </p:nvPicPr>
        <p:blipFill>
          <a:blip r:embed="rId27"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7" name="Picture 9" descr="\\Cagmasrv1\sso$\Gestion_Deloitte\Global_Brand\- Templates\Icons\Iconography Deloitte\Icon_Envelope_Blue.png">
            <a:hlinkClick r:id="rId28" action="ppaction://hlinksldjump"/>
            <a:hlinkHover r:id="" action="ppaction://noaction" highlightClick="1"/>
          </p:cNvPr>
          <p:cNvPicPr>
            <a:picLocks noChangeAspect="1" noChangeArrowheads="1"/>
          </p:cNvPicPr>
          <p:nvPr/>
        </p:nvPicPr>
        <p:blipFill>
          <a:blip r:embed="rId2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8" name="Picture 18" descr="C:\Users\jsauvageau\Desktop\3.png">
            <a:hlinkClick r:id="rId30" action="ppaction://hlinksldjump"/>
            <a:hlinkHover r:id="" action="ppaction://noaction" highlightClick="1"/>
          </p:cNvPr>
          <p:cNvPicPr>
            <a:picLocks noChangeAspect="1" noChangeArrowheads="1"/>
          </p:cNvPicPr>
          <p:nvPr/>
        </p:nvPicPr>
        <p:blipFill>
          <a:blip r:embed="rId31" cstate="print">
            <a:extLst>
              <a:ext uri="{BEBA8EAE-BF5A-486C-A8C5-ECC9F3942E4B}">
                <a14:imgProps xmlns:a14="http://schemas.microsoft.com/office/drawing/2010/main">
                  <a14:imgLayer r:embed="rId32">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9" name="Picture 7" descr="\\Cagmasrv1\sso$\Gestion_Deloitte\Global_Brand\- Templates\Icons\Iconography Deloitte\Icon_Cog_Blue.png">
            <a:hlinkClick r:id="rId33" action="ppaction://hlinksldjump"/>
            <a:hlinkHover r:id="" action="ppaction://noaction" highlightClick="1"/>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0" name="Picture 5" descr="http://njmw.s3.amazonaws.com/cms/images/7b3ea615bd50da66/Calendar-Icon.png">
            <a:hlinkClick r:id="rId35" action="ppaction://hlinksldjump"/>
            <a:hlinkHover r:id="" action="ppaction://noaction" highlightClick="1"/>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22" name="Rectangle 121">
            <a:hlinkClick r:id="rId37"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hlinkClick r:id="rId18" action="ppaction://hlinksldjump"/>
          </p:cNvPr>
          <p:cNvSpPr/>
          <p:nvPr/>
        </p:nvSpPr>
        <p:spPr>
          <a:xfrm>
            <a:off x="2246584" y="152400"/>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hlinkClick r:id="rId38"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76200" y="4953000"/>
            <a:ext cx="2532888" cy="12954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Widgets | Widgets Library</a:t>
            </a:r>
          </a:p>
          <a:p>
            <a:pPr>
              <a:spcAft>
                <a:spcPts val="600"/>
              </a:spcAft>
            </a:pPr>
            <a:r>
              <a:rPr lang="en-US" sz="1400" dirty="0" smtClean="0">
                <a:solidFill>
                  <a:schemeClr val="tx1"/>
                </a:solidFill>
              </a:rPr>
              <a:t>Access external applications that support non-ID tasks (e.g., Facebook, Google, Grub Hub, Amazon, etc.)</a:t>
            </a:r>
            <a:endParaRPr lang="en-US" sz="1400" dirty="0">
              <a:solidFill>
                <a:schemeClr val="tx1"/>
              </a:solidFill>
            </a:endParaRPr>
          </a:p>
        </p:txBody>
      </p:sp>
      <p:pic>
        <p:nvPicPr>
          <p:cNvPr id="127" name="Picture 2" descr="C:\Users\eogbuchiekwe\AppData\Local\Microsoft\Windows\Temporary Internet Files\Content.IE5\38OF9L2S\Close_Box_Red.png">
            <a:hlinkClick r:id="rId18" action="ppaction://hlinksldjump"/>
          </p:cNvPr>
          <p:cNvPicPr>
            <a:picLocks noChangeAspect="1" noChangeArrowheads="1"/>
          </p:cNvPicPr>
          <p:nvPr/>
        </p:nvPicPr>
        <p:blipFill>
          <a:blip r:embed="rId39" cstate="print">
            <a:grayscl/>
            <a:extLst>
              <a:ext uri="{BEBA8EAE-BF5A-486C-A8C5-ECC9F3942E4B}">
                <a14:imgProps xmlns:a14="http://schemas.microsoft.com/office/drawing/2010/main">
                  <a14:imgLayer r:embed="rId40">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390648" y="4979972"/>
            <a:ext cx="218440" cy="21844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a:hlinkClick r:id="rId41" action="ppaction://hlinksldjump"/>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TextBox 131">
            <a:hlinkClick r:id="rId43"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31333107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a:hlinkClick r:id="rId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Download</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4"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5"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6"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7"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hlinkClick r:id="rId8"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72" name="Oval 71">
            <a:hlinkClick r:id="rId9"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73" name="Oval 72">
            <a:hlinkClick r:id="rId10"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74" name="Oval 73">
            <a:hlinkClick r:id="rId11"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75" name="Oval 74">
            <a:hlinkClick r:id="rId12"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76" name="Round Diagonal Corner Rectangle 75">
            <a:hlinkClick r:id="rId13"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77" name="Straight Arrow Connector 76"/>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2" name="Picture 2">
            <a:hlinkClick r:id="rId14" action="ppaction://hlinksldjump"/>
            <a:hlinkHover r:id="" action="ppaction://noaction" highlightClick="1"/>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TextBox 82"/>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7"/>
              </a:rPr>
              <a:t>Help!</a:t>
            </a:r>
            <a:endParaRPr lang="en-US" sz="1600" dirty="0"/>
          </a:p>
        </p:txBody>
      </p:sp>
      <p:sp>
        <p:nvSpPr>
          <p:cNvPr id="84" name="Rectangle 83">
            <a:hlinkClick r:id="rId18"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5" name="Picture 14" descr="C:\Users\jsauvageau\Desktop\4.png">
            <a:hlinkClick r:id="rId19" action="ppaction://hlinksldjump"/>
            <a:hlinkHover r:id="" action="ppaction://noaction" highlightClick="1"/>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6" name="Picture 17" descr="C:\Users\jsauvageau\Desktop\3.png">
            <a:hlinkClick r:id="rId21" action="ppaction://hlinksldjump"/>
            <a:hlinkHover r:id="" action="ppaction://noaction" highlightClick="1"/>
          </p:cNvPr>
          <p:cNvPicPr>
            <a:picLocks noChangeAspect="1" noChangeArrowheads="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24" descr="C:\Users\jsauvageau\Desktop\3.png">
            <a:hlinkClick r:id="rId23" action="ppaction://hlinksldjump"/>
            <a:hlinkHover r:id="" action="ppaction://noaction" highlightClick="1"/>
          </p:cNvPr>
          <p:cNvPicPr>
            <a:picLocks noChangeAspect="1" noChangeArrowheads="1"/>
          </p:cNvPicPr>
          <p:nvPr/>
        </p:nvPicPr>
        <p:blipFill>
          <a:blip r:embed="rId24" cstate="print">
            <a:extLst>
              <a:ext uri="{BEBA8EAE-BF5A-486C-A8C5-ECC9F3942E4B}">
                <a14:imgProps xmlns:a14="http://schemas.microsoft.com/office/drawing/2010/main">
                  <a14:imgLayer r:embed="rId2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8" name="Picture 28" descr="C:\Users\jsauvageau\Desktop\1.png">
            <a:hlinkClick r:id="rId26" action="ppaction://hlinksldjump"/>
            <a:hlinkHover r:id="" action="ppaction://noaction" highlightClick="1"/>
          </p:cNvPr>
          <p:cNvPicPr>
            <a:picLocks noChangeAspect="1" noChangeArrowheads="1"/>
          </p:cNvPicPr>
          <p:nvPr/>
        </p:nvPicPr>
        <p:blipFill>
          <a:blip r:embed="rId27"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9" name="Picture 9" descr="\\Cagmasrv1\sso$\Gestion_Deloitte\Global_Brand\- Templates\Icons\Iconography Deloitte\Icon_Envelope_Blue.png">
            <a:hlinkClick r:id="rId28" action="ppaction://hlinksldjump"/>
            <a:hlinkHover r:id="" action="ppaction://noaction" highlightClick="1"/>
          </p:cNvPr>
          <p:cNvPicPr>
            <a:picLocks noChangeAspect="1" noChangeArrowheads="1"/>
          </p:cNvPicPr>
          <p:nvPr/>
        </p:nvPicPr>
        <p:blipFill>
          <a:blip r:embed="rId2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0" name="Picture 18" descr="C:\Users\jsauvageau\Desktop\3.png">
            <a:hlinkClick r:id="rId30" action="ppaction://hlinksldjump"/>
            <a:hlinkHover r:id="" action="ppaction://noaction" highlightClick="1"/>
          </p:cNvPr>
          <p:cNvPicPr>
            <a:picLocks noChangeAspect="1" noChangeArrowheads="1"/>
          </p:cNvPicPr>
          <p:nvPr/>
        </p:nvPicPr>
        <p:blipFill>
          <a:blip r:embed="rId31" cstate="print">
            <a:extLst>
              <a:ext uri="{BEBA8EAE-BF5A-486C-A8C5-ECC9F3942E4B}">
                <a14:imgProps xmlns:a14="http://schemas.microsoft.com/office/drawing/2010/main">
                  <a14:imgLayer r:embed="rId32">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1" name="Picture 7" descr="\\Cagmasrv1\sso$\Gestion_Deloitte\Global_Brand\- Templates\Icons\Iconography Deloitte\Icon_Cog_Blue.png">
            <a:hlinkClick r:id="rId33" action="ppaction://hlinksldjump"/>
            <a:hlinkHover r:id="" action="ppaction://noaction" highlightClick="1"/>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2" name="Picture 5" descr="http://njmw.s3.amazonaws.com/cms/images/7b3ea615bd50da66/Calendar-Icon.png">
            <a:hlinkClick r:id="rId35" action="ppaction://hlinksldjump"/>
            <a:hlinkHover r:id="" action="ppaction://noaction" highlightClick="1"/>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a:hlinkClick r:id="rId37"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hlinkClick r:id="rId18"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hlinkClick r:id="rId38"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210312" y="5181600"/>
            <a:ext cx="2532888" cy="10668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Download </a:t>
            </a:r>
          </a:p>
          <a:p>
            <a:pPr>
              <a:spcAft>
                <a:spcPts val="600"/>
              </a:spcAft>
            </a:pPr>
            <a:r>
              <a:rPr lang="en-US" sz="1400" dirty="0" smtClean="0">
                <a:solidFill>
                  <a:schemeClr val="tx1"/>
                </a:solidFill>
              </a:rPr>
              <a:t>Download files from external devices or your system’s hard drive to UX4ID</a:t>
            </a:r>
            <a:endParaRPr lang="en-US" sz="1400" dirty="0">
              <a:solidFill>
                <a:schemeClr val="tx1"/>
              </a:solidFill>
            </a:endParaRPr>
          </a:p>
        </p:txBody>
      </p:sp>
      <p:pic>
        <p:nvPicPr>
          <p:cNvPr id="104" name="Picture 2" descr="C:\Users\eogbuchiekwe\AppData\Local\Microsoft\Windows\Temporary Internet Files\Content.IE5\38OF9L2S\Close_Box_Red.png">
            <a:hlinkClick r:id="rId18" action="ppaction://hlinksldjump"/>
          </p:cNvPr>
          <p:cNvPicPr>
            <a:picLocks noChangeAspect="1" noChangeArrowheads="1"/>
          </p:cNvPicPr>
          <p:nvPr/>
        </p:nvPicPr>
        <p:blipFill>
          <a:blip r:embed="rId39" cstate="print">
            <a:grayscl/>
            <a:extLst>
              <a:ext uri="{BEBA8EAE-BF5A-486C-A8C5-ECC9F3942E4B}">
                <a14:imgProps xmlns:a14="http://schemas.microsoft.com/office/drawing/2010/main">
                  <a14:imgLayer r:embed="rId40">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524760" y="5208572"/>
            <a:ext cx="218440" cy="21844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a:hlinkClick r:id="rId41" action="ppaction://hlinksldjump"/>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TextBox 107">
            <a:hlinkClick r:id="rId43"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12006332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hlinkClick r:id="rId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Upload</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4"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5"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6"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7"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Rectangle 46">
            <a:hlinkClick r:id="rId8"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9" name="Picture 14" descr="C:\Users\jsauvageau\Desktop\4.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50" name="Picture 17" descr="C:\Users\jsauvageau\Desktop\3.png">
            <a:hlinkClick r:id="rId11" action="ppaction://hlinksldjump"/>
          </p:cNvPr>
          <p:cNvPicPr>
            <a:picLocks noChangeAspect="1" noChangeArrowheads="1"/>
          </p:cNvPicPr>
          <p:nvPr/>
        </p:nvPicPr>
        <p:blipFill>
          <a:blip r:embed="rId1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51" name="Picture 24" descr="C:\Users\jsauvageau\Desktop\3.png">
            <a:hlinkClick r:id="rId13"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52" name="Picture 28" descr="C:\Users\jsauvageau\Desktop\1.png">
            <a:hlinkClick r:id="rId16" action="ppaction://hlinksldjump"/>
          </p:cNvPr>
          <p:cNvPicPr>
            <a:picLocks noChangeAspect="1" noChangeArrowheads="1"/>
          </p:cNvPicPr>
          <p:nvPr/>
        </p:nvPicPr>
        <p:blipFill>
          <a:blip r:embed="rId17"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53" name="Picture 9" descr="\\Cagmasrv1\sso$\Gestion_Deloitte\Global_Brand\- Templates\Icons\Iconography Deloitte\Icon_Envelope_Blue.png">
            <a:hlinkClick r:id="rId18" action="ppaction://hlinksldjump"/>
          </p:cNvPr>
          <p:cNvPicPr>
            <a:picLocks noChangeAspect="1" noChangeArrowheads="1"/>
          </p:cNvPicPr>
          <p:nvPr/>
        </p:nvPicPr>
        <p:blipFill>
          <a:blip r:embed="rId1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54" name="Picture 18" descr="C:\Users\jsauvageau\Desktop\3.png">
            <a:hlinkClick r:id="rId20" action="ppaction://hlinksldjump"/>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55" name="Picture 7" descr="\\Cagmasrv1\sso$\Gestion_Deloitte\Global_Brand\- Templates\Icons\Iconography Deloitte\Icon_Cog_Blue.png">
            <a:hlinkClick r:id="rId23" action="ppaction://hlinksldjump"/>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56" name="Picture 5" descr="http://njmw.s3.amazonaws.com/cms/images/7b3ea615bd50da66/Calendar-Icon.png">
            <a:hlinkClick r:id="rId25" action="ppaction://hlinksldjump"/>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a:hlinkClick r:id="rId8" action="ppaction://hlinksldjump"/>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Rectangle 66">
            <a:hlinkClick r:id="rId28" action="ppaction://hlinksldjump"/>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hlinkClick r:id="rId8" action="ppaction://hlinksldjump"/>
          </p:cNvPr>
          <p:cNvSpPr/>
          <p:nvPr/>
        </p:nvSpPr>
        <p:spPr>
          <a:xfrm>
            <a:off x="2248730" y="23884"/>
            <a:ext cx="5904670" cy="738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hlinkClick r:id="rId29" action="ppaction://hlinksldjump"/>
          </p:cNvPr>
          <p:cNvSpPr/>
          <p:nvPr/>
        </p:nvSpPr>
        <p:spPr>
          <a:xfrm>
            <a:off x="8610600" y="73925"/>
            <a:ext cx="458045"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71" name="Oval 70"/>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hlinkClick r:id="rId30"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73" name="Oval 72">
            <a:hlinkClick r:id="rId31"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74" name="Oval 73">
            <a:hlinkClick r:id="rId32"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75" name="Oval 74">
            <a:hlinkClick r:id="rId33"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76" name="Oval 75">
            <a:hlinkClick r:id="rId34"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77" name="Round Diagonal Corner Rectangle 76">
            <a:hlinkClick r:id="rId35"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78" name="Straight Arrow Connector 77"/>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3" name="Picture 2">
            <a:hlinkClick r:id="rId36" action="ppaction://hlinksldjump"/>
            <a:hlinkHover r:id="" action="ppaction://noaction" highlightClick="1"/>
          </p:cNvPr>
          <p:cNvPicPr>
            <a:picLocks noChangeAspect="1" noChangeArrowheads="1"/>
          </p:cNvPicPr>
          <p:nvPr/>
        </p:nvPicPr>
        <p:blipFill>
          <a:blip r:embed="rId37" cstate="print">
            <a:extLst>
              <a:ext uri="{BEBA8EAE-BF5A-486C-A8C5-ECC9F3942E4B}">
                <a14:imgProps xmlns:a14="http://schemas.microsoft.com/office/drawing/2010/main">
                  <a14:imgLayer r:embed="rId38">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TextBox 83"/>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39"/>
              </a:rPr>
              <a:t>Help!</a:t>
            </a:r>
            <a:endParaRPr lang="en-US" sz="1600" dirty="0"/>
          </a:p>
        </p:txBody>
      </p:sp>
      <p:sp>
        <p:nvSpPr>
          <p:cNvPr id="85" name="Rectangle 84">
            <a:hlinkClick r:id="rId8"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14" descr="C:\Users\jsauvageau\Desktop\4.png">
            <a:hlinkClick r:id="rId9" action="ppaction://hlinksldjump"/>
            <a:hlinkHover r:id="" action="ppaction://noaction" highlightClick="1"/>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17" descr="C:\Users\jsauvageau\Desktop\3.png">
            <a:hlinkClick r:id="rId11" action="ppaction://hlinksldjump"/>
            <a:hlinkHover r:id="" action="ppaction://noaction" highlightClick="1"/>
          </p:cNvPr>
          <p:cNvPicPr>
            <a:picLocks noChangeAspect="1" noChangeArrowheads="1"/>
          </p:cNvPicPr>
          <p:nvPr/>
        </p:nvPicPr>
        <p:blipFill>
          <a:blip r:embed="rId1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8" name="Picture 24" descr="C:\Users\jsauvageau\Desktop\3.png">
            <a:hlinkClick r:id="rId13" action="ppaction://hlinksldjump"/>
            <a:hlinkHover r:id="" action="ppaction://noaction" highlightClick="1"/>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9" name="Picture 28" descr="C:\Users\jsauvageau\Desktop\1.png">
            <a:hlinkClick r:id="rId16" action="ppaction://hlinksldjump"/>
            <a:hlinkHover r:id="" action="ppaction://noaction" highlightClick="1"/>
          </p:cNvPr>
          <p:cNvPicPr>
            <a:picLocks noChangeAspect="1" noChangeArrowheads="1"/>
          </p:cNvPicPr>
          <p:nvPr/>
        </p:nvPicPr>
        <p:blipFill>
          <a:blip r:embed="rId17"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0" name="Picture 9" descr="\\Cagmasrv1\sso$\Gestion_Deloitte\Global_Brand\- Templates\Icons\Iconography Deloitte\Icon_Envelope_Blue.png">
            <a:hlinkClick r:id="rId18" action="ppaction://hlinksldjump"/>
            <a:hlinkHover r:id="" action="ppaction://noaction" highlightClick="1"/>
          </p:cNvPr>
          <p:cNvPicPr>
            <a:picLocks noChangeAspect="1" noChangeArrowheads="1"/>
          </p:cNvPicPr>
          <p:nvPr/>
        </p:nvPicPr>
        <p:blipFill>
          <a:blip r:embed="rId1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1" name="Picture 18" descr="C:\Users\jsauvageau\Desktop\3.png">
            <a:hlinkClick r:id="rId20" action="ppaction://hlinksldjump"/>
            <a:hlinkHover r:id="" action="ppaction://noaction" highlightClick="1"/>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2" name="Picture 7" descr="\\Cagmasrv1\sso$\Gestion_Deloitte\Global_Brand\- Templates\Icons\Iconography Deloitte\Icon_Cog_Blue.png">
            <a:hlinkClick r:id="rId23" action="ppaction://hlinksldjump"/>
            <a:hlinkHover r:id="" action="ppaction://noaction" highlightClick="1"/>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3" name="Picture 5" descr="http://njmw.s3.amazonaws.com/cms/images/7b3ea615bd50da66/Calendar-Icon.png">
            <a:hlinkClick r:id="rId25" action="ppaction://hlinksldjump"/>
            <a:hlinkHover r:id="" action="ppaction://noaction" highlightClick="1"/>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a:hlinkClick r:id="rId28"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hlinkClick r:id="rId8"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hlinkClick r:id="rId29"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62000" y="5181600"/>
            <a:ext cx="2532888" cy="10668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Upload </a:t>
            </a:r>
          </a:p>
          <a:p>
            <a:pPr>
              <a:spcAft>
                <a:spcPts val="600"/>
              </a:spcAft>
            </a:pPr>
            <a:r>
              <a:rPr lang="en-US" sz="1400" dirty="0" smtClean="0">
                <a:solidFill>
                  <a:schemeClr val="tx1"/>
                </a:solidFill>
              </a:rPr>
              <a:t>Upload files from UX4ID to external devices or your system’s hard drive</a:t>
            </a:r>
            <a:endParaRPr lang="en-US" sz="1400" dirty="0">
              <a:solidFill>
                <a:schemeClr val="tx1"/>
              </a:solidFill>
            </a:endParaRPr>
          </a:p>
        </p:txBody>
      </p:sp>
      <p:pic>
        <p:nvPicPr>
          <p:cNvPr id="100" name="Picture 2" descr="C:\Users\eogbuchiekwe\AppData\Local\Microsoft\Windows\Temporary Internet Files\Content.IE5\38OF9L2S\Close_Box_Red.png">
            <a:hlinkClick r:id="rId8" action="ppaction://hlinksldjump"/>
          </p:cNvPr>
          <p:cNvPicPr>
            <a:picLocks noChangeAspect="1" noChangeArrowheads="1"/>
          </p:cNvPicPr>
          <p:nvPr/>
        </p:nvPicPr>
        <p:blipFill>
          <a:blip r:embed="rId40" cstate="print">
            <a:grayscl/>
            <a:extLst>
              <a:ext uri="{BEBA8EAE-BF5A-486C-A8C5-ECC9F3942E4B}">
                <a14:imgProps xmlns:a14="http://schemas.microsoft.com/office/drawing/2010/main">
                  <a14:imgLayer r:embed="rId41">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076448" y="5208572"/>
            <a:ext cx="218440" cy="218440"/>
          </a:xfrm>
          <a:prstGeom prst="rect">
            <a:avLst/>
          </a:prstGeom>
          <a:noFill/>
          <a:extLst>
            <a:ext uri="{909E8E84-426E-40DD-AFC4-6F175D3DCCD1}">
              <a14:hiddenFill xmlns:a14="http://schemas.microsoft.com/office/drawing/2010/main">
                <a:solidFill>
                  <a:srgbClr val="FFFFFF"/>
                </a:solidFill>
              </a14:hiddenFill>
            </a:ext>
          </a:extLst>
        </p:spPr>
      </p:pic>
      <p:cxnSp>
        <p:nvCxnSpPr>
          <p:cNvPr id="102" name="Straight Connector 101"/>
          <p:cNvCxnSpPr/>
          <p:nvPr/>
        </p:nvCxnSpPr>
        <p:spPr>
          <a:xfrm>
            <a:off x="15920" y="639284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6" name="TextBox 105">
            <a:hlinkClick r:id="rId42"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pic>
        <p:nvPicPr>
          <p:cNvPr id="107" name="Picture 2">
            <a:hlinkClick r:id="rId43" action="ppaction://hlinksldjump"/>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77000" y="6498894"/>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5880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Screen Share</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2"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4"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5"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6"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71" name="Oval 70"/>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hlinkClick r:id="rId7"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73" name="Oval 72">
            <a:hlinkClick r:id="rId8"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74" name="Oval 73">
            <a:hlinkClick r:id="rId9"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75" name="Oval 74">
            <a:hlinkClick r:id="rId10"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76" name="Oval 75">
            <a:hlinkClick r:id="rId11"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77" name="Round Diagonal Corner Rectangle 76">
            <a:hlinkClick r:id="rId12"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78" name="Straight Arrow Connector 77"/>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3" name="Picture 2">
            <a:hlinkClick r:id="rId13" action="ppaction://hlinksldjump"/>
            <a:hlinkHover r:id="" action="ppaction://noaction" highlightClick="1"/>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TextBox 83"/>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6"/>
              </a:rPr>
              <a:t>Help!</a:t>
            </a:r>
            <a:endParaRPr lang="en-US" sz="1600" dirty="0"/>
          </a:p>
        </p:txBody>
      </p:sp>
      <p:sp>
        <p:nvSpPr>
          <p:cNvPr id="85" name="Rectangle 84">
            <a:hlinkClick r:id="rId17"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14" descr="C:\Users\jsauvageau\Desktop\4.png">
            <a:hlinkClick r:id="rId18" action="ppaction://hlinksldjump"/>
            <a:hlinkHover r:id="" action="ppaction://noaction" highlightClick="1"/>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17" descr="C:\Users\jsauvageau\Desktop\3.png">
            <a:hlinkClick r:id="rId20" action="ppaction://hlinksldjump"/>
            <a:hlinkHover r:id="" action="ppaction://noaction" highlightClick="1"/>
          </p:cNvPr>
          <p:cNvPicPr>
            <a:picLocks noChangeAspect="1" noChangeArrowheads="1"/>
          </p:cNvPicPr>
          <p:nvPr/>
        </p:nvPicPr>
        <p:blipFill>
          <a:blip r:embed="rId21"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8" name="Picture 24" descr="C:\Users\jsauvageau\Desktop\3.png">
            <a:hlinkClick r:id="rId22" action="ppaction://hlinksldjump"/>
            <a:hlinkHover r:id="" action="ppaction://noaction" highlightClick="1"/>
          </p:cNvPr>
          <p:cNvPicPr>
            <a:picLocks noChangeAspect="1" noChangeArrowheads="1"/>
          </p:cNvPicPr>
          <p:nvPr/>
        </p:nvPicPr>
        <p:blipFill>
          <a:blip r:embed="rId23" cstate="print">
            <a:extLst>
              <a:ext uri="{BEBA8EAE-BF5A-486C-A8C5-ECC9F3942E4B}">
                <a14:imgProps xmlns:a14="http://schemas.microsoft.com/office/drawing/2010/main">
                  <a14:imgLayer r:embed="rId2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9" name="Picture 28" descr="C:\Users\jsauvageau\Desktop\1.png">
            <a:hlinkClick r:id="rId25" action="ppaction://hlinksldjump"/>
            <a:hlinkHover r:id="" action="ppaction://noaction" highlightClick="1"/>
          </p:cNvPr>
          <p:cNvPicPr>
            <a:picLocks noChangeAspect="1" noChangeArrowheads="1"/>
          </p:cNvPicPr>
          <p:nvPr/>
        </p:nvPicPr>
        <p:blipFill>
          <a:blip r:embed="rId26"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0" name="Picture 9" descr="\\Cagmasrv1\sso$\Gestion_Deloitte\Global_Brand\- Templates\Icons\Iconography Deloitte\Icon_Envelope_Blue.png">
            <a:hlinkClick r:id="rId27" action="ppaction://hlinksldjump"/>
            <a:hlinkHover r:id="" action="ppaction://noaction" highlightClick="1"/>
          </p:cNvPr>
          <p:cNvPicPr>
            <a:picLocks noChangeAspect="1" noChangeArrowheads="1"/>
          </p:cNvPicPr>
          <p:nvPr/>
        </p:nvPicPr>
        <p:blipFill>
          <a:blip r:embed="rId2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1" name="Picture 18" descr="C:\Users\jsauvageau\Desktop\3.png">
            <a:hlinkClick r:id="rId29" action="ppaction://hlinksldjump"/>
            <a:hlinkHover r:id="" action="ppaction://noaction" highlightClick="1"/>
          </p:cNvPr>
          <p:cNvPicPr>
            <a:picLocks noChangeAspect="1" noChangeArrowheads="1"/>
          </p:cNvPicPr>
          <p:nvPr/>
        </p:nvPicPr>
        <p:blipFill>
          <a:blip r:embed="rId30" cstate="print">
            <a:extLst>
              <a:ext uri="{BEBA8EAE-BF5A-486C-A8C5-ECC9F3942E4B}">
                <a14:imgProps xmlns:a14="http://schemas.microsoft.com/office/drawing/2010/main">
                  <a14:imgLayer r:embed="rId3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2" name="Picture 7" descr="\\Cagmasrv1\sso$\Gestion_Deloitte\Global_Brand\- Templates\Icons\Iconography Deloitte\Icon_Cog_Blue.png">
            <a:hlinkClick r:id="rId32" action="ppaction://hlinksldjump"/>
            <a:hlinkHover r:id="" action="ppaction://noaction" highlightClick="1"/>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3" name="Picture 5" descr="http://njmw.s3.amazonaws.com/cms/images/7b3ea615bd50da66/Calendar-Icon.png">
            <a:hlinkClick r:id="rId34" action="ppaction://hlinksldjump"/>
            <a:hlinkHover r:id="" action="ppaction://noaction" highlightClick="1"/>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a:hlinkClick r:id="rId36"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hlinkClick r:id="rId17" action="ppaction://hlinksldjump"/>
          </p:cNvPr>
          <p:cNvSpPr/>
          <p:nvPr/>
        </p:nvSpPr>
        <p:spPr>
          <a:xfrm>
            <a:off x="2292993" y="18765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hlinkClick r:id="rId37"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1810512" y="5181600"/>
            <a:ext cx="2532888" cy="106680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Screen Share </a:t>
            </a:r>
          </a:p>
          <a:p>
            <a:pPr>
              <a:spcAft>
                <a:spcPts val="600"/>
              </a:spcAft>
            </a:pPr>
            <a:r>
              <a:rPr lang="en-US" sz="1400" dirty="0" smtClean="0">
                <a:solidFill>
                  <a:schemeClr val="tx1"/>
                </a:solidFill>
              </a:rPr>
              <a:t>Collaborate with colleagues by sharing your UX4ID screen. </a:t>
            </a:r>
            <a:r>
              <a:rPr lang="en-US" sz="1400" i="1" dirty="0" smtClean="0">
                <a:solidFill>
                  <a:srgbClr val="C00000"/>
                </a:solidFill>
              </a:rPr>
              <a:t>Internet connection required.</a:t>
            </a:r>
            <a:endParaRPr lang="en-US" sz="1400" i="1" dirty="0">
              <a:solidFill>
                <a:srgbClr val="C00000"/>
              </a:solidFill>
            </a:endParaRPr>
          </a:p>
        </p:txBody>
      </p:sp>
      <p:pic>
        <p:nvPicPr>
          <p:cNvPr id="100" name="Picture 2" descr="C:\Users\eogbuchiekwe\AppData\Local\Microsoft\Windows\Temporary Internet Files\Content.IE5\38OF9L2S\Close_Box_Red.png">
            <a:hlinkClick r:id="rId17" action="ppaction://hlinksldjump"/>
          </p:cNvPr>
          <p:cNvPicPr>
            <a:picLocks noChangeAspect="1" noChangeArrowheads="1"/>
          </p:cNvPicPr>
          <p:nvPr/>
        </p:nvPicPr>
        <p:blipFill>
          <a:blip r:embed="rId38" cstate="print">
            <a:grayscl/>
            <a:extLst>
              <a:ext uri="{BEBA8EAE-BF5A-486C-A8C5-ECC9F3942E4B}">
                <a14:imgProps xmlns:a14="http://schemas.microsoft.com/office/drawing/2010/main">
                  <a14:imgLayer r:embed="rId3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124960" y="5208572"/>
            <a:ext cx="218440" cy="21844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a:hlinkClick r:id="rId40" action="ppaction://hlinksldjump"/>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TextBox 101">
            <a:hlinkClick r:id="rId4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04" name="TextBox 103">
            <a:hlinkClick r:id="rId43"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23891062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|Camera</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2"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4"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5"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6"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71" name="Oval 70"/>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hlinkClick r:id="rId7"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73" name="Oval 72">
            <a:hlinkClick r:id="rId8"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74" name="Oval 73">
            <a:hlinkClick r:id="rId9"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75" name="Oval 74">
            <a:hlinkClick r:id="rId10"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76" name="Oval 75">
            <a:hlinkClick r:id="rId11"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77" name="Round Diagonal Corner Rectangle 76">
            <a:hlinkClick r:id="rId12"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78" name="Straight Arrow Connector 77"/>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3" name="Picture 2">
            <a:hlinkClick r:id="rId13" action="ppaction://hlinksldjump"/>
            <a:hlinkHover r:id="" action="ppaction://noaction" highlightClick="1"/>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TextBox 83"/>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6"/>
              </a:rPr>
              <a:t>Help!</a:t>
            </a:r>
            <a:endParaRPr lang="en-US" sz="1600" dirty="0"/>
          </a:p>
        </p:txBody>
      </p:sp>
      <p:sp>
        <p:nvSpPr>
          <p:cNvPr id="85" name="Rectangle 84">
            <a:hlinkClick r:id="rId17"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14" descr="C:\Users\jsauvageau\Desktop\4.png">
            <a:hlinkClick r:id="rId18" action="ppaction://hlinksldjump"/>
            <a:hlinkHover r:id="" action="ppaction://noaction" highlightClick="1"/>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17" descr="C:\Users\jsauvageau\Desktop\3.png">
            <a:hlinkClick r:id="rId20" action="ppaction://hlinksldjump"/>
            <a:hlinkHover r:id="" action="ppaction://noaction" highlightClick="1"/>
          </p:cNvPr>
          <p:cNvPicPr>
            <a:picLocks noChangeAspect="1" noChangeArrowheads="1"/>
          </p:cNvPicPr>
          <p:nvPr/>
        </p:nvPicPr>
        <p:blipFill>
          <a:blip r:embed="rId21"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8" name="Picture 24" descr="C:\Users\jsauvageau\Desktop\3.png">
            <a:hlinkClick r:id="rId22" action="ppaction://hlinksldjump"/>
            <a:hlinkHover r:id="" action="ppaction://noaction" highlightClick="1"/>
          </p:cNvPr>
          <p:cNvPicPr>
            <a:picLocks noChangeAspect="1" noChangeArrowheads="1"/>
          </p:cNvPicPr>
          <p:nvPr/>
        </p:nvPicPr>
        <p:blipFill>
          <a:blip r:embed="rId23" cstate="print">
            <a:extLst>
              <a:ext uri="{BEBA8EAE-BF5A-486C-A8C5-ECC9F3942E4B}">
                <a14:imgProps xmlns:a14="http://schemas.microsoft.com/office/drawing/2010/main">
                  <a14:imgLayer r:embed="rId2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9" name="Picture 28" descr="C:\Users\jsauvageau\Desktop\1.png">
            <a:hlinkClick r:id="rId25" action="ppaction://hlinksldjump"/>
            <a:hlinkHover r:id="" action="ppaction://noaction" highlightClick="1"/>
          </p:cNvPr>
          <p:cNvPicPr>
            <a:picLocks noChangeAspect="1" noChangeArrowheads="1"/>
          </p:cNvPicPr>
          <p:nvPr/>
        </p:nvPicPr>
        <p:blipFill>
          <a:blip r:embed="rId26"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0" name="Picture 9" descr="\\Cagmasrv1\sso$\Gestion_Deloitte\Global_Brand\- Templates\Icons\Iconography Deloitte\Icon_Envelope_Blue.png">
            <a:hlinkClick r:id="rId27" action="ppaction://hlinksldjump"/>
            <a:hlinkHover r:id="" action="ppaction://noaction" highlightClick="1"/>
          </p:cNvPr>
          <p:cNvPicPr>
            <a:picLocks noChangeAspect="1" noChangeArrowheads="1"/>
          </p:cNvPicPr>
          <p:nvPr/>
        </p:nvPicPr>
        <p:blipFill>
          <a:blip r:embed="rId2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1" name="Picture 18" descr="C:\Users\jsauvageau\Desktop\3.png">
            <a:hlinkClick r:id="rId29" action="ppaction://hlinksldjump"/>
            <a:hlinkHover r:id="" action="ppaction://noaction" highlightClick="1"/>
          </p:cNvPr>
          <p:cNvPicPr>
            <a:picLocks noChangeAspect="1" noChangeArrowheads="1"/>
          </p:cNvPicPr>
          <p:nvPr/>
        </p:nvPicPr>
        <p:blipFill>
          <a:blip r:embed="rId30" cstate="print">
            <a:extLst>
              <a:ext uri="{BEBA8EAE-BF5A-486C-A8C5-ECC9F3942E4B}">
                <a14:imgProps xmlns:a14="http://schemas.microsoft.com/office/drawing/2010/main">
                  <a14:imgLayer r:embed="rId3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2" name="Picture 7" descr="\\Cagmasrv1\sso$\Gestion_Deloitte\Global_Brand\- Templates\Icons\Iconography Deloitte\Icon_Cog_Blue.png">
            <a:hlinkClick r:id="rId32" action="ppaction://hlinksldjump"/>
            <a:hlinkHover r:id="" action="ppaction://noaction" highlightClick="1"/>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3" name="Picture 5" descr="http://njmw.s3.amazonaws.com/cms/images/7b3ea615bd50da66/Calendar-Icon.png">
            <a:hlinkClick r:id="rId34" action="ppaction://hlinksldjump"/>
            <a:hlinkHover r:id="" action="ppaction://noaction" highlightClick="1"/>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a:hlinkClick r:id="rId36"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hlinkClick r:id="rId17"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hlinkClick r:id="rId37"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1810511" y="5017619"/>
            <a:ext cx="2532889" cy="1230781"/>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Camera</a:t>
            </a:r>
          </a:p>
          <a:p>
            <a:pPr>
              <a:spcAft>
                <a:spcPts val="600"/>
              </a:spcAft>
            </a:pPr>
            <a:r>
              <a:rPr lang="en-US" sz="1400" dirty="0" smtClean="0">
                <a:solidFill>
                  <a:schemeClr val="tx1"/>
                </a:solidFill>
              </a:rPr>
              <a:t>Take photos or video  of your screen using the screencam or your environment using the webcam.</a:t>
            </a:r>
            <a:endParaRPr lang="en-US" sz="1400" i="1" dirty="0">
              <a:solidFill>
                <a:srgbClr val="C00000"/>
              </a:solidFill>
            </a:endParaRPr>
          </a:p>
        </p:txBody>
      </p:sp>
      <p:pic>
        <p:nvPicPr>
          <p:cNvPr id="100" name="Picture 2" descr="C:\Users\eogbuchiekwe\AppData\Local\Microsoft\Windows\Temporary Internet Files\Content.IE5\38OF9L2S\Close_Box_Red.png">
            <a:hlinkClick r:id="rId17" action="ppaction://hlinksldjump"/>
          </p:cNvPr>
          <p:cNvPicPr>
            <a:picLocks noChangeAspect="1" noChangeArrowheads="1"/>
          </p:cNvPicPr>
          <p:nvPr/>
        </p:nvPicPr>
        <p:blipFill>
          <a:blip r:embed="rId38" cstate="print">
            <a:grayscl/>
            <a:extLst>
              <a:ext uri="{BEBA8EAE-BF5A-486C-A8C5-ECC9F3942E4B}">
                <a14:imgProps xmlns:a14="http://schemas.microsoft.com/office/drawing/2010/main">
                  <a14:imgLayer r:embed="rId3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124960" y="5029200"/>
            <a:ext cx="218440" cy="21844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a:hlinkClick r:id="rId40" action="ppaction://hlinksldjump"/>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TextBox 101">
            <a:hlinkClick r:id="rId4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04" name="TextBox 103">
            <a:hlinkClick r:id="rId43"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24118783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Instant Messenger</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2"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4"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5"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6"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71" name="Oval 70"/>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hlinkClick r:id="rId7"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73" name="Oval 72">
            <a:hlinkClick r:id="rId8"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74" name="Oval 73">
            <a:hlinkClick r:id="rId9"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75" name="Oval 74">
            <a:hlinkClick r:id="rId10"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76" name="Oval 75">
            <a:hlinkClick r:id="rId11"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77" name="Round Diagonal Corner Rectangle 76">
            <a:hlinkClick r:id="rId12"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78" name="Straight Arrow Connector 77"/>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3" name="Picture 2">
            <a:hlinkClick r:id="rId13" action="ppaction://hlinksldjump"/>
            <a:hlinkHover r:id="" action="ppaction://noaction" highlightClick="1"/>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TextBox 83"/>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6"/>
              </a:rPr>
              <a:t>Help!</a:t>
            </a:r>
            <a:endParaRPr lang="en-US" sz="1600" dirty="0"/>
          </a:p>
        </p:txBody>
      </p:sp>
      <p:sp>
        <p:nvSpPr>
          <p:cNvPr id="85" name="Rectangle 84">
            <a:hlinkClick r:id="rId17"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14" descr="C:\Users\jsauvageau\Desktop\4.png">
            <a:hlinkClick r:id="rId18" action="ppaction://hlinksldjump"/>
            <a:hlinkHover r:id="" action="ppaction://noaction" highlightClick="1"/>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17" descr="C:\Users\jsauvageau\Desktop\3.png">
            <a:hlinkClick r:id="rId20" action="ppaction://hlinksldjump"/>
            <a:hlinkHover r:id="" action="ppaction://noaction" highlightClick="1"/>
          </p:cNvPr>
          <p:cNvPicPr>
            <a:picLocks noChangeAspect="1" noChangeArrowheads="1"/>
          </p:cNvPicPr>
          <p:nvPr/>
        </p:nvPicPr>
        <p:blipFill>
          <a:blip r:embed="rId21"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8" name="Picture 24" descr="C:\Users\jsauvageau\Desktop\3.png">
            <a:hlinkClick r:id="rId22" action="ppaction://hlinksldjump"/>
            <a:hlinkHover r:id="" action="ppaction://noaction" highlightClick="1"/>
          </p:cNvPr>
          <p:cNvPicPr>
            <a:picLocks noChangeAspect="1" noChangeArrowheads="1"/>
          </p:cNvPicPr>
          <p:nvPr/>
        </p:nvPicPr>
        <p:blipFill>
          <a:blip r:embed="rId23" cstate="print">
            <a:extLst>
              <a:ext uri="{BEBA8EAE-BF5A-486C-A8C5-ECC9F3942E4B}">
                <a14:imgProps xmlns:a14="http://schemas.microsoft.com/office/drawing/2010/main">
                  <a14:imgLayer r:embed="rId2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9" name="Picture 28" descr="C:\Users\jsauvageau\Desktop\1.png">
            <a:hlinkClick r:id="rId25" action="ppaction://hlinksldjump"/>
            <a:hlinkHover r:id="" action="ppaction://noaction" highlightClick="1"/>
          </p:cNvPr>
          <p:cNvPicPr>
            <a:picLocks noChangeAspect="1" noChangeArrowheads="1"/>
          </p:cNvPicPr>
          <p:nvPr/>
        </p:nvPicPr>
        <p:blipFill>
          <a:blip r:embed="rId26"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0" name="Picture 9" descr="\\Cagmasrv1\sso$\Gestion_Deloitte\Global_Brand\- Templates\Icons\Iconography Deloitte\Icon_Envelope_Blue.png">
            <a:hlinkClick r:id="rId27" action="ppaction://hlinksldjump"/>
            <a:hlinkHover r:id="" action="ppaction://noaction" highlightClick="1"/>
          </p:cNvPr>
          <p:cNvPicPr>
            <a:picLocks noChangeAspect="1" noChangeArrowheads="1"/>
          </p:cNvPicPr>
          <p:nvPr/>
        </p:nvPicPr>
        <p:blipFill>
          <a:blip r:embed="rId2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1" name="Picture 18" descr="C:\Users\jsauvageau\Desktop\3.png">
            <a:hlinkClick r:id="rId29" action="ppaction://hlinksldjump"/>
            <a:hlinkHover r:id="" action="ppaction://noaction" highlightClick="1"/>
          </p:cNvPr>
          <p:cNvPicPr>
            <a:picLocks noChangeAspect="1" noChangeArrowheads="1"/>
          </p:cNvPicPr>
          <p:nvPr/>
        </p:nvPicPr>
        <p:blipFill>
          <a:blip r:embed="rId30" cstate="print">
            <a:extLst>
              <a:ext uri="{BEBA8EAE-BF5A-486C-A8C5-ECC9F3942E4B}">
                <a14:imgProps xmlns:a14="http://schemas.microsoft.com/office/drawing/2010/main">
                  <a14:imgLayer r:embed="rId3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2" name="Picture 7" descr="\\Cagmasrv1\sso$\Gestion_Deloitte\Global_Brand\- Templates\Icons\Iconography Deloitte\Icon_Cog_Blue.png">
            <a:hlinkClick r:id="rId32" action="ppaction://hlinksldjump"/>
            <a:hlinkHover r:id="" action="ppaction://noaction" highlightClick="1"/>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3" name="Picture 5" descr="http://njmw.s3.amazonaws.com/cms/images/7b3ea615bd50da66/Calendar-Icon.png">
            <a:hlinkClick r:id="rId34" action="ppaction://hlinksldjump"/>
            <a:hlinkHover r:id="" action="ppaction://noaction" highlightClick="1"/>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a:hlinkClick r:id="rId36"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hlinkClick r:id="rId17"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hlinkClick r:id="rId37"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3124200" y="5456395"/>
            <a:ext cx="2532889" cy="792005"/>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Instant Messenger</a:t>
            </a:r>
          </a:p>
          <a:p>
            <a:pPr>
              <a:spcAft>
                <a:spcPts val="600"/>
              </a:spcAft>
            </a:pPr>
            <a:r>
              <a:rPr lang="en-US" sz="1400" dirty="0" smtClean="0">
                <a:solidFill>
                  <a:schemeClr val="tx1"/>
                </a:solidFill>
              </a:rPr>
              <a:t>Connect with colleagues using text, audio, or video instantly.</a:t>
            </a:r>
            <a:endParaRPr lang="en-US" sz="1400" i="1" dirty="0">
              <a:solidFill>
                <a:srgbClr val="C00000"/>
              </a:solidFill>
            </a:endParaRPr>
          </a:p>
        </p:txBody>
      </p:sp>
      <p:pic>
        <p:nvPicPr>
          <p:cNvPr id="100" name="Picture 2" descr="C:\Users\eogbuchiekwe\AppData\Local\Microsoft\Windows\Temporary Internet Files\Content.IE5\38OF9L2S\Close_Box_Red.png">
            <a:hlinkClick r:id="rId17" action="ppaction://hlinksldjump"/>
          </p:cNvPr>
          <p:cNvPicPr>
            <a:picLocks noChangeAspect="1" noChangeArrowheads="1"/>
          </p:cNvPicPr>
          <p:nvPr/>
        </p:nvPicPr>
        <p:blipFill>
          <a:blip r:embed="rId38" cstate="print">
            <a:grayscl/>
            <a:extLst>
              <a:ext uri="{BEBA8EAE-BF5A-486C-A8C5-ECC9F3942E4B}">
                <a14:imgProps xmlns:a14="http://schemas.microsoft.com/office/drawing/2010/main">
                  <a14:imgLayer r:embed="rId3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438649" y="5467976"/>
            <a:ext cx="218440" cy="21844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a:hlinkClick r:id="rId40" action="ppaction://hlinksldjump"/>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TextBox 101">
            <a:hlinkClick r:id="rId4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04" name="TextBox 103">
            <a:hlinkClick r:id="rId43"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23023978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Email</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2"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4"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5"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6"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hlinkClick r:id="rId7"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73" name="Oval 72">
            <a:hlinkClick r:id="rId8"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74" name="Oval 73">
            <a:hlinkClick r:id="rId9"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75" name="Oval 74">
            <a:hlinkClick r:id="rId10"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76" name="Oval 75">
            <a:hlinkClick r:id="rId11"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77" name="Round Diagonal Corner Rectangle 76">
            <a:hlinkClick r:id="rId12"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78" name="Straight Arrow Connector 77"/>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3" name="Picture 2">
            <a:hlinkClick r:id="rId13" action="ppaction://hlinksldjump"/>
            <a:hlinkHover r:id="" action="ppaction://noaction" highlightClick="1"/>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TextBox 83"/>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6"/>
              </a:rPr>
              <a:t>Help!</a:t>
            </a:r>
            <a:endParaRPr lang="en-US" sz="1600" dirty="0"/>
          </a:p>
        </p:txBody>
      </p:sp>
      <p:sp>
        <p:nvSpPr>
          <p:cNvPr id="85" name="Rectangle 84">
            <a:hlinkClick r:id="rId17"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14" descr="C:\Users\jsauvageau\Desktop\4.png">
            <a:hlinkClick r:id="rId18" action="ppaction://hlinksldjump"/>
            <a:hlinkHover r:id="" action="ppaction://noaction" highlightClick="1"/>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17" descr="C:\Users\jsauvageau\Desktop\3.png">
            <a:hlinkClick r:id="rId20" action="ppaction://hlinksldjump"/>
            <a:hlinkHover r:id="" action="ppaction://noaction" highlightClick="1"/>
          </p:cNvPr>
          <p:cNvPicPr>
            <a:picLocks noChangeAspect="1" noChangeArrowheads="1"/>
          </p:cNvPicPr>
          <p:nvPr/>
        </p:nvPicPr>
        <p:blipFill>
          <a:blip r:embed="rId21"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8" name="Picture 24" descr="C:\Users\jsauvageau\Desktop\3.png">
            <a:hlinkClick r:id="rId22" action="ppaction://hlinksldjump"/>
            <a:hlinkHover r:id="" action="ppaction://noaction" highlightClick="1"/>
          </p:cNvPr>
          <p:cNvPicPr>
            <a:picLocks noChangeAspect="1" noChangeArrowheads="1"/>
          </p:cNvPicPr>
          <p:nvPr/>
        </p:nvPicPr>
        <p:blipFill>
          <a:blip r:embed="rId23" cstate="print">
            <a:extLst>
              <a:ext uri="{BEBA8EAE-BF5A-486C-A8C5-ECC9F3942E4B}">
                <a14:imgProps xmlns:a14="http://schemas.microsoft.com/office/drawing/2010/main">
                  <a14:imgLayer r:embed="rId2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9" name="Picture 28" descr="C:\Users\jsauvageau\Desktop\1.png">
            <a:hlinkClick r:id="rId25" action="ppaction://hlinksldjump"/>
            <a:hlinkHover r:id="" action="ppaction://noaction" highlightClick="1"/>
          </p:cNvPr>
          <p:cNvPicPr>
            <a:picLocks noChangeAspect="1" noChangeArrowheads="1"/>
          </p:cNvPicPr>
          <p:nvPr/>
        </p:nvPicPr>
        <p:blipFill>
          <a:blip r:embed="rId26"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0" name="Picture 9" descr="\\Cagmasrv1\sso$\Gestion_Deloitte\Global_Brand\- Templates\Icons\Iconography Deloitte\Icon_Envelope_Blue.png">
            <a:hlinkClick r:id="rId27" action="ppaction://hlinksldjump"/>
            <a:hlinkHover r:id="" action="ppaction://noaction" highlightClick="1"/>
          </p:cNvPr>
          <p:cNvPicPr>
            <a:picLocks noChangeAspect="1" noChangeArrowheads="1"/>
          </p:cNvPicPr>
          <p:nvPr/>
        </p:nvPicPr>
        <p:blipFill>
          <a:blip r:embed="rId2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1" name="Picture 18" descr="C:\Users\jsauvageau\Desktop\3.png">
            <a:hlinkClick r:id="rId29" action="ppaction://hlinksldjump"/>
            <a:hlinkHover r:id="" action="ppaction://noaction" highlightClick="1"/>
          </p:cNvPr>
          <p:cNvPicPr>
            <a:picLocks noChangeAspect="1" noChangeArrowheads="1"/>
          </p:cNvPicPr>
          <p:nvPr/>
        </p:nvPicPr>
        <p:blipFill>
          <a:blip r:embed="rId30" cstate="print">
            <a:extLst>
              <a:ext uri="{BEBA8EAE-BF5A-486C-A8C5-ECC9F3942E4B}">
                <a14:imgProps xmlns:a14="http://schemas.microsoft.com/office/drawing/2010/main">
                  <a14:imgLayer r:embed="rId3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2" name="Picture 7" descr="\\Cagmasrv1\sso$\Gestion_Deloitte\Global_Brand\- Templates\Icons\Iconography Deloitte\Icon_Cog_Blue.png">
            <a:hlinkClick r:id="rId32" action="ppaction://hlinksldjump"/>
            <a:hlinkHover r:id="" action="ppaction://noaction" highlightClick="1"/>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3" name="Picture 5" descr="http://njmw.s3.amazonaws.com/cms/images/7b3ea615bd50da66/Calendar-Icon.png">
            <a:hlinkClick r:id="rId34" action="ppaction://hlinksldjump"/>
            <a:hlinkHover r:id="" action="ppaction://noaction" highlightClick="1"/>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a:hlinkClick r:id="rId36"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hlinkClick r:id="rId17"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hlinkClick r:id="rId37"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3944111" y="5456395"/>
            <a:ext cx="2532889" cy="792005"/>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Email</a:t>
            </a:r>
          </a:p>
          <a:p>
            <a:pPr>
              <a:spcAft>
                <a:spcPts val="600"/>
              </a:spcAft>
            </a:pPr>
            <a:r>
              <a:rPr lang="en-US" sz="1400" dirty="0" smtClean="0">
                <a:solidFill>
                  <a:schemeClr val="tx1"/>
                </a:solidFill>
              </a:rPr>
              <a:t>Communicate with colleagues via your default email account.</a:t>
            </a:r>
            <a:endParaRPr lang="en-US" sz="1400" i="1" dirty="0">
              <a:solidFill>
                <a:srgbClr val="C00000"/>
              </a:solidFill>
            </a:endParaRPr>
          </a:p>
        </p:txBody>
      </p:sp>
      <p:pic>
        <p:nvPicPr>
          <p:cNvPr id="100" name="Picture 2" descr="C:\Users\eogbuchiekwe\AppData\Local\Microsoft\Windows\Temporary Internet Files\Content.IE5\38OF9L2S\Close_Box_Red.png">
            <a:hlinkClick r:id="rId17" action="ppaction://hlinksldjump"/>
          </p:cNvPr>
          <p:cNvPicPr>
            <a:picLocks noChangeAspect="1" noChangeArrowheads="1"/>
          </p:cNvPicPr>
          <p:nvPr/>
        </p:nvPicPr>
        <p:blipFill>
          <a:blip r:embed="rId38" cstate="print">
            <a:grayscl/>
            <a:extLst>
              <a:ext uri="{BEBA8EAE-BF5A-486C-A8C5-ECC9F3942E4B}">
                <a14:imgProps xmlns:a14="http://schemas.microsoft.com/office/drawing/2010/main">
                  <a14:imgLayer r:embed="rId3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258560" y="5467976"/>
            <a:ext cx="218440" cy="21844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a:hlinkClick r:id="rId40" action="ppaction://hlinksldjump"/>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TextBox 105">
            <a:hlinkClick r:id="rId4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08" name="TextBox 107">
            <a:hlinkClick r:id="rId43"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3831021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Box 128">
            <a:hlinkClick r:id="rId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cxnSp>
        <p:nvCxnSpPr>
          <p:cNvPr id="99" name="Straight Connector 98"/>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00" name="Oval 99"/>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hlinkClick r:id="rId3"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02" name="Oval 101">
            <a:hlinkClick r:id="rId4"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103" name="Oval 102">
            <a:hlinkClick r:id="rId5"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104" name="Oval 103">
            <a:hlinkClick r:id="rId6"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05" name="Oval 104">
            <a:hlinkClick r:id="rId7"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06" name="Round Diagonal Corner Rectangle 105">
            <a:hlinkClick r:id="rId8"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107" name="Straight Arrow Connector 106"/>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2" name="Picture 2">
            <a:hlinkClick r:id="rId9" action="ppaction://hlinksldjump"/>
            <a:hlinkHover r:id="" action="ppaction://noaction" highlightClick="1"/>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 name="TextBox 112"/>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2"/>
              </a:rPr>
              <a:t>Help!</a:t>
            </a:r>
            <a:endParaRPr lang="en-US" sz="1600" dirty="0"/>
          </a:p>
        </p:txBody>
      </p:sp>
      <p:sp>
        <p:nvSpPr>
          <p:cNvPr id="114" name="Rectangle 113">
            <a:hlinkClick r:id="rId13"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5" name="Picture 14" descr="C:\Users\jsauvageau\Desktop\4.png">
            <a:hlinkClick r:id="rId14" action="ppaction://hlinksldjump"/>
            <a:hlinkHover r:id="" action="ppaction://noaction" highlightClick="1"/>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6" name="Picture 17" descr="C:\Users\jsauvageau\Desktop\3.png">
            <a:hlinkClick r:id="rId16" action="ppaction://hlinksldjump"/>
            <a:hlinkHover r:id="" action="ppaction://noaction" highlightClick="1"/>
          </p:cNvPr>
          <p:cNvPicPr>
            <a:picLocks noChangeAspect="1" noChangeArrowheads="1"/>
          </p:cNvPicPr>
          <p:nvPr/>
        </p:nvPicPr>
        <p:blipFill>
          <a:blip r:embed="rId1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7" name="Picture 24" descr="C:\Users\jsauvageau\Desktop\3.png">
            <a:hlinkClick r:id="rId18" action="ppaction://hlinksldjump"/>
            <a:hlinkHover r:id="" action="ppaction://noaction" highlightClick="1"/>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8" name="Picture 28" descr="C:\Users\jsauvageau\Desktop\1.png">
            <a:hlinkClick r:id="rId21" action="ppaction://hlinksldjump"/>
            <a:hlinkHover r:id="" action="ppaction://noaction" highlightClick="1"/>
          </p:cNvPr>
          <p:cNvPicPr>
            <a:picLocks noChangeAspect="1" noChangeArrowheads="1"/>
          </p:cNvPicPr>
          <p:nvPr/>
        </p:nvPicPr>
        <p:blipFill>
          <a:blip r:embed="rId2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9" name="Picture 9" descr="\\Cagmasrv1\sso$\Gestion_Deloitte\Global_Brand\- Templates\Icons\Iconography Deloitte\Icon_Envelope_Blue.png">
            <a:hlinkClick r:id="rId23" action="ppaction://hlinksldjump"/>
            <a:hlinkHover r:id="" action="ppaction://noaction" highlightClick="1"/>
          </p:cNvPr>
          <p:cNvPicPr>
            <a:picLocks noChangeAspect="1" noChangeArrowheads="1"/>
          </p:cNvPicPr>
          <p:nvPr/>
        </p:nvPicPr>
        <p:blipFill>
          <a:blip r:embed="rId2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0" name="Picture 18" descr="C:\Users\jsauvageau\Desktop\3.png">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1" name="Picture 7" descr="\\Cagmasrv1\sso$\Gestion_Deloitte\Global_Brand\- Templates\Icons\Iconography Deloitte\Icon_Cog_Blue.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2" name="Picture 5" descr="http://njmw.s3.amazonaws.com/cms/images/7b3ea615bd50da66/Calendar-Icon.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24" name="Rectangle 123">
            <a:hlinkClick r:id="rId32"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hlinkClick r:id="rId13"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hlinkClick r:id="rId3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ADDIE Help </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4"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5"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36"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37"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38"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3905865" y="2607632"/>
            <a:ext cx="2835618" cy="2375848"/>
          </a:xfrm>
          <a:prstGeom prst="ellipse">
            <a:avLst/>
          </a:prstGeom>
          <a:noFill/>
          <a:ln w="762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39" name="Oval 38"/>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57" name="Oval 56"/>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58" name="Oval 57"/>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59" name="Oval 58"/>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375758"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3660000" flipV="1">
            <a:off x="6088016"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9300000" flipV="1">
            <a:off x="6460934" y="42949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3200000" flipV="1">
            <a:off x="4630413" y="48613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7220000" flipV="1">
            <a:off x="3468398" y="36646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079544" y="3429000"/>
            <a:ext cx="2454082" cy="646331"/>
          </a:xfrm>
          <a:prstGeom prst="rect">
            <a:avLst/>
          </a:prstGeom>
          <a:noFill/>
        </p:spPr>
        <p:txBody>
          <a:bodyPr wrap="square" rtlCol="0">
            <a:prstTxWarp prst="textCanDown">
              <a:avLst/>
            </a:prstTxWarp>
            <a:spAutoFit/>
          </a:bodyPr>
          <a:lstStyle/>
          <a:p>
            <a:pPr algn="ctr"/>
            <a:r>
              <a:rPr lang="en-US" spc="600" dirty="0" smtClean="0">
                <a:solidFill>
                  <a:schemeClr val="tx1">
                    <a:lumMod val="50000"/>
                    <a:lumOff val="50000"/>
                  </a:schemeClr>
                </a:solidFill>
                <a:effectLst>
                  <a:glow rad="63500">
                    <a:schemeClr val="accent1">
                      <a:satMod val="175000"/>
                      <a:alpha val="40000"/>
                    </a:schemeClr>
                  </a:glow>
                </a:effectLst>
              </a:rPr>
              <a:t>Iterative Process</a:t>
            </a:r>
            <a:endParaRPr lang="en-US" spc="600" dirty="0">
              <a:solidFill>
                <a:schemeClr val="tx1">
                  <a:lumMod val="50000"/>
                  <a:lumOff val="50000"/>
                </a:schemeClr>
              </a:solidFill>
              <a:effectLst>
                <a:glow rad="63500">
                  <a:schemeClr val="accent1">
                    <a:satMod val="175000"/>
                    <a:alpha val="40000"/>
                  </a:schemeClr>
                </a:glow>
              </a:effectLst>
            </a:endParaRPr>
          </a:p>
        </p:txBody>
      </p:sp>
      <p:sp>
        <p:nvSpPr>
          <p:cNvPr id="68" name="Rectangle 67"/>
          <p:cNvSpPr/>
          <p:nvPr/>
        </p:nvSpPr>
        <p:spPr>
          <a:xfrm>
            <a:off x="2158052" y="1457352"/>
            <a:ext cx="6376348" cy="4352272"/>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ADDIE | What is ADDIE</a:t>
            </a:r>
          </a:p>
          <a:p>
            <a:pPr>
              <a:spcAft>
                <a:spcPts val="600"/>
              </a:spcAft>
            </a:pPr>
            <a:r>
              <a:rPr lang="en-US" sz="1400" dirty="0" smtClean="0">
                <a:solidFill>
                  <a:schemeClr val="tx1"/>
                </a:solidFill>
              </a:rPr>
              <a:t>ADDIE which stands for Analysis, Design, Development, Implementation, and Evaluation is an iterative process that drives instructional design. </a:t>
            </a:r>
          </a:p>
          <a:p>
            <a:pPr>
              <a:spcAft>
                <a:spcPts val="600"/>
              </a:spcAft>
            </a:pPr>
            <a:r>
              <a:rPr lang="en-US" sz="1400" dirty="0" smtClean="0">
                <a:solidFill>
                  <a:schemeClr val="tx1"/>
                </a:solidFill>
              </a:rPr>
              <a:t>Additional Resources: </a:t>
            </a:r>
            <a:r>
              <a:rPr lang="en-US" sz="1400" i="1" dirty="0" smtClean="0">
                <a:solidFill>
                  <a:schemeClr val="tx1"/>
                </a:solidFill>
              </a:rPr>
              <a:t>Click the icon to buy online</a:t>
            </a:r>
            <a:endParaRPr lang="en-US" sz="1400" i="1" dirty="0">
              <a:solidFill>
                <a:schemeClr val="tx1"/>
              </a:solidFill>
            </a:endParaRPr>
          </a:p>
        </p:txBody>
      </p:sp>
      <p:pic>
        <p:nvPicPr>
          <p:cNvPr id="70" name="Picture 2" descr="C:\Users\eogbuchiekwe\AppData\Local\Microsoft\Windows\Temporary Internet Files\Content.IE5\38OF9L2S\Close_Box_Red.png">
            <a:hlinkClick r:id="rId13" action="ppaction://hlinksldjump"/>
          </p:cNvPr>
          <p:cNvPicPr>
            <a:picLocks noChangeAspect="1" noChangeArrowheads="1"/>
          </p:cNvPicPr>
          <p:nvPr/>
        </p:nvPicPr>
        <p:blipFill>
          <a:blip r:embed="rId39" cstate="print">
            <a:grayscl/>
            <a:extLst>
              <a:ext uri="{BEBA8EAE-BF5A-486C-A8C5-ECC9F3942E4B}">
                <a14:imgProps xmlns:a14="http://schemas.microsoft.com/office/drawing/2010/main">
                  <a14:imgLayer r:embed="rId40">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288664" y="1488440"/>
            <a:ext cx="218440" cy="21844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2406538" y="2823562"/>
            <a:ext cx="1737360" cy="2913198"/>
            <a:chOff x="2590800" y="2823562"/>
            <a:chExt cx="1737360" cy="2913198"/>
          </a:xfrm>
        </p:grpSpPr>
        <p:sp>
          <p:nvSpPr>
            <p:cNvPr id="12" name="TextBox 11"/>
            <p:cNvSpPr txBox="1"/>
            <p:nvPr/>
          </p:nvSpPr>
          <p:spPr>
            <a:xfrm>
              <a:off x="2654406" y="2823562"/>
              <a:ext cx="1610148" cy="338554"/>
            </a:xfrm>
            <a:prstGeom prst="rect">
              <a:avLst/>
            </a:prstGeom>
            <a:noFill/>
          </p:spPr>
          <p:txBody>
            <a:bodyPr wrap="square" rtlCol="0">
              <a:spAutoFit/>
            </a:bodyPr>
            <a:lstStyle/>
            <a:p>
              <a:pPr algn="ctr"/>
              <a:r>
                <a:rPr lang="en-US" sz="1600" dirty="0" smtClean="0"/>
                <a:t>Robert Branch</a:t>
              </a:r>
              <a:endParaRPr lang="en-US" sz="1600" dirty="0"/>
            </a:p>
          </p:txBody>
        </p:sp>
        <p:pic>
          <p:nvPicPr>
            <p:cNvPr id="1030" name="Picture 6">
              <a:hlinkClick r:id="rId41"/>
            </p:cNvPr>
            <p:cNvPicPr preferRelativeResize="0">
              <a:picLocks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590800" y="3267880"/>
              <a:ext cx="1737360" cy="2468880"/>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8" name="Group 17"/>
          <p:cNvGrpSpPr/>
          <p:nvPr/>
        </p:nvGrpSpPr>
        <p:grpSpPr>
          <a:xfrm>
            <a:off x="4430476" y="2775829"/>
            <a:ext cx="1737360" cy="2960931"/>
            <a:chOff x="4586327" y="2775829"/>
            <a:chExt cx="1737360" cy="2960931"/>
          </a:xfrm>
        </p:grpSpPr>
        <p:sp>
          <p:nvSpPr>
            <p:cNvPr id="71" name="TextBox 70"/>
            <p:cNvSpPr txBox="1"/>
            <p:nvPr/>
          </p:nvSpPr>
          <p:spPr>
            <a:xfrm>
              <a:off x="4649933" y="2775829"/>
              <a:ext cx="1610148" cy="338554"/>
            </a:xfrm>
            <a:prstGeom prst="rect">
              <a:avLst/>
            </a:prstGeom>
            <a:noFill/>
          </p:spPr>
          <p:txBody>
            <a:bodyPr wrap="square" rtlCol="0">
              <a:spAutoFit/>
            </a:bodyPr>
            <a:lstStyle/>
            <a:p>
              <a:pPr algn="ctr"/>
              <a:r>
                <a:rPr lang="en-US" sz="1600" dirty="0" smtClean="0"/>
                <a:t>J. Scott Schinall</a:t>
              </a:r>
              <a:endParaRPr lang="en-US" sz="1600" dirty="0"/>
            </a:p>
          </p:txBody>
        </p:sp>
        <p:pic>
          <p:nvPicPr>
            <p:cNvPr id="1029" name="Picture 5">
              <a:hlinkClick r:id="rId43"/>
            </p:cNvPr>
            <p:cNvPicPr preferRelativeResize="0">
              <a:picLocks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586327" y="3267880"/>
              <a:ext cx="1737360" cy="2468880"/>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0" name="Group 19"/>
          <p:cNvGrpSpPr/>
          <p:nvPr/>
        </p:nvGrpSpPr>
        <p:grpSpPr>
          <a:xfrm>
            <a:off x="6454414" y="2667000"/>
            <a:ext cx="1895724" cy="3069760"/>
            <a:chOff x="6477000" y="2667000"/>
            <a:chExt cx="1895724" cy="3069760"/>
          </a:xfrm>
        </p:grpSpPr>
        <p:sp>
          <p:nvSpPr>
            <p:cNvPr id="72" name="TextBox 71"/>
            <p:cNvSpPr txBox="1"/>
            <p:nvPr/>
          </p:nvSpPr>
          <p:spPr>
            <a:xfrm>
              <a:off x="6477000" y="2667000"/>
              <a:ext cx="1895724" cy="584775"/>
            </a:xfrm>
            <a:prstGeom prst="rect">
              <a:avLst/>
            </a:prstGeom>
            <a:noFill/>
          </p:spPr>
          <p:txBody>
            <a:bodyPr wrap="square" rtlCol="0">
              <a:spAutoFit/>
            </a:bodyPr>
            <a:lstStyle/>
            <a:p>
              <a:pPr algn="ctr"/>
              <a:r>
                <a:rPr lang="en-US" sz="1600" dirty="0" smtClean="0"/>
                <a:t>Ruth C. Clark </a:t>
              </a:r>
            </a:p>
            <a:p>
              <a:pPr algn="ctr"/>
              <a:r>
                <a:rPr lang="en-US" sz="1600" dirty="0" smtClean="0"/>
                <a:t>Richard E. Mayer</a:t>
              </a:r>
              <a:endParaRPr lang="en-US" sz="1600" dirty="0"/>
            </a:p>
          </p:txBody>
        </p:sp>
        <p:pic>
          <p:nvPicPr>
            <p:cNvPr id="1028" name="Picture 4">
              <a:hlinkClick r:id="rId45"/>
            </p:cNvPr>
            <p:cNvPicPr preferRelativeResize="0">
              <a:picLocks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556182" y="3267880"/>
              <a:ext cx="1737360" cy="2468880"/>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Rectangle 13"/>
          <p:cNvSpPr/>
          <p:nvPr/>
        </p:nvSpPr>
        <p:spPr>
          <a:xfrm>
            <a:off x="8668832" y="4362752"/>
            <a:ext cx="475168" cy="137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7" name="Straight Connector 126"/>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8" name="Picture 2">
            <a:hlinkClick r:id="rId47" action="ppaction://hlinksldjump"/>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 name="TextBox 130">
            <a:hlinkClick r:id="rId49"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8183066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hlinkClick r:id="rId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Calendar</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4"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5"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6"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7"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hlinkClick r:id="rId8"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73" name="Oval 72">
            <a:hlinkClick r:id="rId9"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74" name="Oval 73">
            <a:hlinkClick r:id="rId10"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75" name="Oval 74">
            <a:hlinkClick r:id="rId11"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76" name="Oval 75">
            <a:hlinkClick r:id="rId12"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77" name="Round Diagonal Corner Rectangle 76">
            <a:hlinkClick r:id="rId13"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78" name="Straight Arrow Connector 77"/>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3" name="Picture 2">
            <a:hlinkClick r:id="rId14" action="ppaction://hlinksldjump"/>
            <a:hlinkHover r:id="" action="ppaction://noaction" highlightClick="1"/>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TextBox 83"/>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7"/>
              </a:rPr>
              <a:t>Help!</a:t>
            </a:r>
            <a:endParaRPr lang="en-US" sz="1600" dirty="0"/>
          </a:p>
        </p:txBody>
      </p:sp>
      <p:sp>
        <p:nvSpPr>
          <p:cNvPr id="85" name="Rectangle 84">
            <a:hlinkClick r:id="rId18"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14" descr="C:\Users\jsauvageau\Desktop\4.png">
            <a:hlinkClick r:id="rId19" action="ppaction://hlinksldjump"/>
            <a:hlinkHover r:id="" action="ppaction://noaction" highlightClick="1"/>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17" descr="C:\Users\jsauvageau\Desktop\3.png">
            <a:hlinkClick r:id="rId21" action="ppaction://hlinksldjump"/>
            <a:hlinkHover r:id="" action="ppaction://noaction" highlightClick="1"/>
          </p:cNvPr>
          <p:cNvPicPr>
            <a:picLocks noChangeAspect="1" noChangeArrowheads="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8" name="Picture 24" descr="C:\Users\jsauvageau\Desktop\3.png">
            <a:hlinkClick r:id="rId23" action="ppaction://hlinksldjump"/>
            <a:hlinkHover r:id="" action="ppaction://noaction" highlightClick="1"/>
          </p:cNvPr>
          <p:cNvPicPr>
            <a:picLocks noChangeAspect="1" noChangeArrowheads="1"/>
          </p:cNvPicPr>
          <p:nvPr/>
        </p:nvPicPr>
        <p:blipFill>
          <a:blip r:embed="rId24" cstate="print">
            <a:extLst>
              <a:ext uri="{BEBA8EAE-BF5A-486C-A8C5-ECC9F3942E4B}">
                <a14:imgProps xmlns:a14="http://schemas.microsoft.com/office/drawing/2010/main">
                  <a14:imgLayer r:embed="rId2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9" name="Picture 28" descr="C:\Users\jsauvageau\Desktop\1.png">
            <a:hlinkClick r:id="rId26" action="ppaction://hlinksldjump"/>
            <a:hlinkHover r:id="" action="ppaction://noaction" highlightClick="1"/>
          </p:cNvPr>
          <p:cNvPicPr>
            <a:picLocks noChangeAspect="1" noChangeArrowheads="1"/>
          </p:cNvPicPr>
          <p:nvPr/>
        </p:nvPicPr>
        <p:blipFill>
          <a:blip r:embed="rId27"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0" name="Picture 9" descr="\\Cagmasrv1\sso$\Gestion_Deloitte\Global_Brand\- Templates\Icons\Iconography Deloitte\Icon_Envelope_Blue.png">
            <a:hlinkClick r:id="rId28" action="ppaction://hlinksldjump"/>
            <a:hlinkHover r:id="" action="ppaction://noaction" highlightClick="1"/>
          </p:cNvPr>
          <p:cNvPicPr>
            <a:picLocks noChangeAspect="1" noChangeArrowheads="1"/>
          </p:cNvPicPr>
          <p:nvPr/>
        </p:nvPicPr>
        <p:blipFill>
          <a:blip r:embed="rId2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1" name="Picture 18" descr="C:\Users\jsauvageau\Desktop\3.png">
            <a:hlinkClick r:id="rId30" action="ppaction://hlinksldjump"/>
            <a:hlinkHover r:id="" action="ppaction://noaction" highlightClick="1"/>
          </p:cNvPr>
          <p:cNvPicPr>
            <a:picLocks noChangeAspect="1" noChangeArrowheads="1"/>
          </p:cNvPicPr>
          <p:nvPr/>
        </p:nvPicPr>
        <p:blipFill>
          <a:blip r:embed="rId31" cstate="print">
            <a:extLst>
              <a:ext uri="{BEBA8EAE-BF5A-486C-A8C5-ECC9F3942E4B}">
                <a14:imgProps xmlns:a14="http://schemas.microsoft.com/office/drawing/2010/main">
                  <a14:imgLayer r:embed="rId32">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2" name="Picture 7" descr="\\Cagmasrv1\sso$\Gestion_Deloitte\Global_Brand\- Templates\Icons\Iconography Deloitte\Icon_Cog_Blue.png">
            <a:hlinkClick r:id="rId33" action="ppaction://hlinksldjump"/>
            <a:hlinkHover r:id="" action="ppaction://noaction" highlightClick="1"/>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3" name="Picture 5" descr="http://njmw.s3.amazonaws.com/cms/images/7b3ea615bd50da66/Calendar-Icon.png">
            <a:hlinkClick r:id="rId35" action="ppaction://hlinksldjump"/>
            <a:hlinkHover r:id="" action="ppaction://noaction" highlightClick="1"/>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a:hlinkClick r:id="rId37"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hlinkClick r:id="rId18"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hlinkClick r:id="rId38"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4858511" y="5456395"/>
            <a:ext cx="2532889" cy="792005"/>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Calendar</a:t>
            </a:r>
          </a:p>
          <a:p>
            <a:pPr>
              <a:spcAft>
                <a:spcPts val="600"/>
              </a:spcAft>
            </a:pPr>
            <a:r>
              <a:rPr lang="en-US" sz="1400" dirty="0" smtClean="0">
                <a:solidFill>
                  <a:schemeClr val="tx1">
                    <a:lumMod val="95000"/>
                    <a:lumOff val="5000"/>
                  </a:schemeClr>
                </a:solidFill>
              </a:rPr>
              <a:t>Receive alerts from your default calendar account. </a:t>
            </a:r>
            <a:endParaRPr lang="en-US" sz="1400" dirty="0">
              <a:solidFill>
                <a:schemeClr val="tx1">
                  <a:lumMod val="95000"/>
                  <a:lumOff val="5000"/>
                </a:schemeClr>
              </a:solidFill>
            </a:endParaRPr>
          </a:p>
        </p:txBody>
      </p:sp>
      <p:pic>
        <p:nvPicPr>
          <p:cNvPr id="100" name="Picture 2" descr="C:\Users\eogbuchiekwe\AppData\Local\Microsoft\Windows\Temporary Internet Files\Content.IE5\38OF9L2S\Close_Box_Red.png">
            <a:hlinkClick r:id="rId18" action="ppaction://hlinksldjump"/>
          </p:cNvPr>
          <p:cNvPicPr>
            <a:picLocks noChangeAspect="1" noChangeArrowheads="1"/>
          </p:cNvPicPr>
          <p:nvPr/>
        </p:nvPicPr>
        <p:blipFill>
          <a:blip r:embed="rId39" cstate="print">
            <a:grayscl/>
            <a:extLst>
              <a:ext uri="{BEBA8EAE-BF5A-486C-A8C5-ECC9F3942E4B}">
                <a14:imgProps xmlns:a14="http://schemas.microsoft.com/office/drawing/2010/main">
                  <a14:imgLayer r:embed="rId40">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172960" y="5467976"/>
            <a:ext cx="218440" cy="21844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a:hlinkClick r:id="rId41" action="ppaction://hlinksldjump"/>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TextBox 107">
            <a:hlinkClick r:id="rId43"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8630974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2"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4"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5"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6"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71" name="Oval 70"/>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hlinkClick r:id="rId7"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73" name="Oval 72">
            <a:hlinkClick r:id="rId8"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74" name="Oval 73">
            <a:hlinkClick r:id="rId9"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75" name="Oval 74">
            <a:hlinkClick r:id="rId10"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76" name="Oval 75">
            <a:hlinkClick r:id="rId11"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77" name="Round Diagonal Corner Rectangle 76">
            <a:hlinkClick r:id="rId12"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78" name="Straight Arrow Connector 77"/>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3" name="Picture 2">
            <a:hlinkClick r:id="rId13" action="ppaction://hlinksldjump"/>
            <a:hlinkHover r:id="" action="ppaction://noaction" highlightClick="1"/>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TextBox 83"/>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6"/>
              </a:rPr>
              <a:t>Help!</a:t>
            </a:r>
            <a:endParaRPr lang="en-US" sz="1600" dirty="0"/>
          </a:p>
        </p:txBody>
      </p:sp>
      <p:sp>
        <p:nvSpPr>
          <p:cNvPr id="85" name="Rectangle 84">
            <a:hlinkClick r:id="rId17"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14" descr="C:\Users\jsauvageau\Desktop\4.png">
            <a:hlinkClick r:id="rId18" action="ppaction://hlinksldjump"/>
            <a:hlinkHover r:id="" action="ppaction://noaction" highlightClick="1"/>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7" name="Picture 17" descr="C:\Users\jsauvageau\Desktop\3.png">
            <a:hlinkClick r:id="rId20" action="ppaction://hlinksldjump"/>
            <a:hlinkHover r:id="" action="ppaction://noaction" highlightClick="1"/>
          </p:cNvPr>
          <p:cNvPicPr>
            <a:picLocks noChangeAspect="1" noChangeArrowheads="1"/>
          </p:cNvPicPr>
          <p:nvPr/>
        </p:nvPicPr>
        <p:blipFill>
          <a:blip r:embed="rId21"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8" name="Picture 24" descr="C:\Users\jsauvageau\Desktop\3.png">
            <a:hlinkClick r:id="rId22" action="ppaction://hlinksldjump"/>
            <a:hlinkHover r:id="" action="ppaction://noaction" highlightClick="1"/>
          </p:cNvPr>
          <p:cNvPicPr>
            <a:picLocks noChangeAspect="1" noChangeArrowheads="1"/>
          </p:cNvPicPr>
          <p:nvPr/>
        </p:nvPicPr>
        <p:blipFill>
          <a:blip r:embed="rId23" cstate="print">
            <a:extLst>
              <a:ext uri="{BEBA8EAE-BF5A-486C-A8C5-ECC9F3942E4B}">
                <a14:imgProps xmlns:a14="http://schemas.microsoft.com/office/drawing/2010/main">
                  <a14:imgLayer r:embed="rId2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9" name="Picture 28" descr="C:\Users\jsauvageau\Desktop\1.png">
            <a:hlinkClick r:id="rId25" action="ppaction://hlinksldjump"/>
            <a:hlinkHover r:id="" action="ppaction://noaction" highlightClick="1"/>
          </p:cNvPr>
          <p:cNvPicPr>
            <a:picLocks noChangeAspect="1" noChangeArrowheads="1"/>
          </p:cNvPicPr>
          <p:nvPr/>
        </p:nvPicPr>
        <p:blipFill>
          <a:blip r:embed="rId26"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0" name="Picture 9" descr="\\Cagmasrv1\sso$\Gestion_Deloitte\Global_Brand\- Templates\Icons\Iconography Deloitte\Icon_Envelope_Blue.png">
            <a:hlinkClick r:id="rId27" action="ppaction://hlinksldjump"/>
            <a:hlinkHover r:id="" action="ppaction://noaction" highlightClick="1"/>
          </p:cNvPr>
          <p:cNvPicPr>
            <a:picLocks noChangeAspect="1" noChangeArrowheads="1"/>
          </p:cNvPicPr>
          <p:nvPr/>
        </p:nvPicPr>
        <p:blipFill>
          <a:blip r:embed="rId2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1" name="Picture 18" descr="C:\Users\jsauvageau\Desktop\3.png">
            <a:hlinkClick r:id="rId29" action="ppaction://hlinksldjump"/>
            <a:hlinkHover r:id="" action="ppaction://noaction" highlightClick="1"/>
          </p:cNvPr>
          <p:cNvPicPr>
            <a:picLocks noChangeAspect="1" noChangeArrowheads="1"/>
          </p:cNvPicPr>
          <p:nvPr/>
        </p:nvPicPr>
        <p:blipFill>
          <a:blip r:embed="rId30" cstate="print">
            <a:extLst>
              <a:ext uri="{BEBA8EAE-BF5A-486C-A8C5-ECC9F3942E4B}">
                <a14:imgProps xmlns:a14="http://schemas.microsoft.com/office/drawing/2010/main">
                  <a14:imgLayer r:embed="rId3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2" name="Picture 7" descr="\\Cagmasrv1\sso$\Gestion_Deloitte\Global_Brand\- Templates\Icons\Iconography Deloitte\Icon_Cog_Blue.png">
            <a:hlinkClick r:id="rId32" action="ppaction://hlinksldjump"/>
            <a:hlinkHover r:id="" action="ppaction://noaction" highlightClick="1"/>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93" name="Picture 5" descr="http://njmw.s3.amazonaws.com/cms/images/7b3ea615bd50da66/Calendar-Icon.png">
            <a:hlinkClick r:id="rId34" action="ppaction://hlinksldjump"/>
            <a:hlinkHover r:id="" action="ppaction://noaction" highlightClick="1"/>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a:hlinkClick r:id="rId36"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hlinkClick r:id="rId17" action="ppaction://hlinksldjump"/>
          </p:cNvPr>
          <p:cNvSpPr/>
          <p:nvPr/>
        </p:nvSpPr>
        <p:spPr>
          <a:xfrm>
            <a:off x="2248730" y="457200"/>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hlinkClick r:id="rId37"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4858511" y="5456395"/>
            <a:ext cx="2532889" cy="792005"/>
          </a:xfrm>
          <a:prstGeom prst="rect">
            <a:avLst/>
          </a:prstGeom>
          <a:solidFill>
            <a:schemeClr val="accent2">
              <a:lumMod val="40000"/>
              <a:lumOff val="6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Zoom In/Zoom Out</a:t>
            </a:r>
          </a:p>
          <a:p>
            <a:pPr>
              <a:spcAft>
                <a:spcPts val="600"/>
              </a:spcAft>
            </a:pPr>
            <a:r>
              <a:rPr lang="en-US" sz="1400" i="1" dirty="0" smtClean="0">
                <a:solidFill>
                  <a:schemeClr val="tx1">
                    <a:lumMod val="95000"/>
                    <a:lumOff val="5000"/>
                  </a:schemeClr>
                </a:solidFill>
              </a:rPr>
              <a:t>No current functionality</a:t>
            </a:r>
            <a:r>
              <a:rPr lang="en-US" sz="1400" dirty="0" smtClean="0">
                <a:solidFill>
                  <a:schemeClr val="tx1">
                    <a:lumMod val="95000"/>
                    <a:lumOff val="5000"/>
                  </a:schemeClr>
                </a:solidFill>
              </a:rPr>
              <a:t>.</a:t>
            </a:r>
            <a:endParaRPr lang="en-US" sz="1400" dirty="0">
              <a:solidFill>
                <a:schemeClr val="tx1">
                  <a:lumMod val="95000"/>
                  <a:lumOff val="5000"/>
                </a:schemeClr>
              </a:solidFill>
            </a:endParaRPr>
          </a:p>
        </p:txBody>
      </p:sp>
      <p:pic>
        <p:nvPicPr>
          <p:cNvPr id="100" name="Picture 2" descr="C:\Users\eogbuchiekwe\AppData\Local\Microsoft\Windows\Temporary Internet Files\Content.IE5\38OF9L2S\Close_Box_Red.png">
            <a:hlinkClick r:id="rId17" action="ppaction://hlinksldjump"/>
          </p:cNvPr>
          <p:cNvPicPr>
            <a:picLocks noChangeAspect="1" noChangeArrowheads="1"/>
          </p:cNvPicPr>
          <p:nvPr/>
        </p:nvPicPr>
        <p:blipFill>
          <a:blip r:embed="rId38" cstate="print">
            <a:grayscl/>
            <a:extLst>
              <a:ext uri="{BEBA8EAE-BF5A-486C-A8C5-ECC9F3942E4B}">
                <a14:imgProps xmlns:a14="http://schemas.microsoft.com/office/drawing/2010/main">
                  <a14:imgLayer r:embed="rId3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172960" y="5467976"/>
            <a:ext cx="218440" cy="21844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hlinkClick r:id="rId40" action="ppaction://hlinksldjump"/>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a:hlinkClick r:id="rId4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50" name="TextBox 49">
            <a:hlinkClick r:id="rId43"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732697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Create New Project</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10"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11"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12"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13"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14"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Round Diagonal Corner Rectangle 1">
            <a:hlinkClick r:id="rId15" action="ppaction://hlinksldjump"/>
          </p:cNvPr>
          <p:cNvSpPr/>
          <p:nvPr/>
        </p:nvSpPr>
        <p:spPr>
          <a:xfrm>
            <a:off x="76200" y="1457352"/>
            <a:ext cx="1371600" cy="36576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4" name="Straight Connector 93"/>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95" name="Oval 94"/>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hlinkClick r:id="rId16"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97" name="Oval 96">
            <a:hlinkClick r:id="rId17"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98" name="Oval 97">
            <a:hlinkClick r:id="rId18"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99" name="Oval 98">
            <a:hlinkClick r:id="rId19"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00" name="Oval 99">
            <a:hlinkClick r:id="rId20"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01" name="Round Diagonal Corner Rectangle 100">
            <a:hlinkClick r:id="rId15"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102" name="Straight Arrow Connector 101"/>
          <p:cNvCxnSpPr/>
          <p:nvPr/>
        </p:nvCxnSpPr>
        <p:spPr>
          <a:xfrm flipV="1">
            <a:off x="4483820" y="2469792"/>
            <a:ext cx="274320" cy="1355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3660000" flipV="1">
            <a:off x="6196078" y="2661342"/>
            <a:ext cx="274320" cy="1355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9300000" flipV="1">
            <a:off x="6568996" y="4523568"/>
            <a:ext cx="274320" cy="1355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3200000" flipV="1">
            <a:off x="4659682" y="5089926"/>
            <a:ext cx="274320" cy="1355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17220000" flipV="1">
            <a:off x="3576460" y="3893201"/>
            <a:ext cx="274320" cy="1355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7" name="Picture 2">
            <a:hlinkClick r:id="rId21" action="ppaction://hlinksldjump"/>
            <a:hlinkHover r:id="" action="ppaction://noaction" highlightClick="1"/>
          </p:cNvPr>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TextBox 107"/>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24"/>
              </a:rPr>
              <a:t>Help!</a:t>
            </a:r>
            <a:endParaRPr lang="en-US" sz="1600" dirty="0"/>
          </a:p>
        </p:txBody>
      </p:sp>
      <p:sp>
        <p:nvSpPr>
          <p:cNvPr id="109" name="Rectangle 108">
            <a:hlinkClick r:id="rId25"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0" name="Picture 14" descr="C:\Users\jsauvageau\Desktop\4.png">
            <a:hlinkClick r:id="rId26" action="ppaction://hlinksldjump"/>
            <a:hlinkHover r:id="" action="ppaction://noaction" highlightClick="1"/>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1" name="Picture 17" descr="C:\Users\jsauvageau\Desktop\3.png">
            <a:hlinkClick r:id="rId28" action="ppaction://hlinksldjump"/>
            <a:hlinkHover r:id="" action="ppaction://noaction" highlightClick="1"/>
          </p:cNvPr>
          <p:cNvPicPr>
            <a:picLocks noChangeAspect="1" noChangeArrowheads="1"/>
          </p:cNvPicPr>
          <p:nvPr/>
        </p:nvPicPr>
        <p:blipFill>
          <a:blip r:embed="rId29"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2" name="Picture 24" descr="C:\Users\jsauvageau\Desktop\3.png">
            <a:hlinkClick r:id="rId30" action="ppaction://hlinksldjump"/>
            <a:hlinkHover r:id="" action="ppaction://noaction" highlightClick="1"/>
          </p:cNvPr>
          <p:cNvPicPr>
            <a:picLocks noChangeAspect="1" noChangeArrowheads="1"/>
          </p:cNvPicPr>
          <p:nvPr/>
        </p:nvPicPr>
        <p:blipFill>
          <a:blip r:embed="rId31" cstate="print">
            <a:extLst>
              <a:ext uri="{BEBA8EAE-BF5A-486C-A8C5-ECC9F3942E4B}">
                <a14:imgProps xmlns:a14="http://schemas.microsoft.com/office/drawing/2010/main">
                  <a14:imgLayer r:embed="rId3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3" name="Picture 28" descr="C:\Users\jsauvageau\Desktop\1.png">
            <a:hlinkClick r:id="rId33" action="ppaction://hlinksldjump"/>
            <a:hlinkHover r:id="" action="ppaction://noaction" highlightClick="1"/>
          </p:cNvPr>
          <p:cNvPicPr>
            <a:picLocks noChangeAspect="1" noChangeArrowheads="1"/>
          </p:cNvPicPr>
          <p:nvPr/>
        </p:nvPicPr>
        <p:blipFill>
          <a:blip r:embed="rId3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4" name="Picture 9" descr="\\Cagmasrv1\sso$\Gestion_Deloitte\Global_Brand\- Templates\Icons\Iconography Deloitte\Icon_Envelope_Blue.png">
            <a:hlinkClick r:id="rId35" action="ppaction://hlinksldjump"/>
            <a:hlinkHover r:id="" action="ppaction://noaction" highlightClick="1"/>
          </p:cNvPr>
          <p:cNvPicPr>
            <a:picLocks noChangeAspect="1" noChangeArrowheads="1"/>
          </p:cNvPicPr>
          <p:nvPr/>
        </p:nvPicPr>
        <p:blipFill>
          <a:blip r:embed="rId3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5" name="Picture 18" descr="C:\Users\jsauvageau\Desktop\3.png">
            <a:hlinkClick r:id="rId37" action="ppaction://hlinksldjump"/>
            <a:hlinkHover r:id="" action="ppaction://noaction" highlightClick="1"/>
          </p:cNvPr>
          <p:cNvPicPr>
            <a:picLocks noChangeAspect="1" noChangeArrowheads="1"/>
          </p:cNvPicPr>
          <p:nvPr/>
        </p:nvPicPr>
        <p:blipFill>
          <a:blip r:embed="rId38" cstate="print">
            <a:extLst>
              <a:ext uri="{BEBA8EAE-BF5A-486C-A8C5-ECC9F3942E4B}">
                <a14:imgProps xmlns:a14="http://schemas.microsoft.com/office/drawing/2010/main">
                  <a14:imgLayer r:embed="rId39">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6" name="Picture 7" descr="\\Cagmasrv1\sso$\Gestion_Deloitte\Global_Brand\- Templates\Icons\Iconography Deloitte\Icon_Cog_Blue.png">
            <a:hlinkClick r:id="rId40" action="ppaction://hlinksldjump"/>
            <a:hlinkHover r:id="" action="ppaction://noaction" highlightClick="1"/>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7" name="Picture 5" descr="http://njmw.s3.amazonaws.com/cms/images/7b3ea615bd50da66/Calendar-Icon.png">
            <a:hlinkClick r:id="rId42" action="ppaction://hlinksldjump"/>
            <a:hlinkHover r:id="" action="ppaction://noaction" highlightClick="1"/>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19" name="Rectangle 118">
            <a:hlinkClick r:id="rId44"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hlinkClick r:id="rId25"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hlinkClick r:id="rId45"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61524" y="1478253"/>
            <a:ext cx="7330076" cy="477583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662752" y="1478253"/>
            <a:ext cx="7315200" cy="822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28800" y="2514600"/>
            <a:ext cx="2503456" cy="47812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Client Name</a:t>
            </a:r>
            <a:endParaRPr lang="en-US" dirty="0">
              <a:solidFill>
                <a:schemeClr val="tx1">
                  <a:lumMod val="95000"/>
                  <a:lumOff val="5000"/>
                </a:schemeClr>
              </a:solidFill>
            </a:endParaRPr>
          </a:p>
        </p:txBody>
      </p:sp>
      <p:sp>
        <p:nvSpPr>
          <p:cNvPr id="122" name="Rectangle 121"/>
          <p:cNvSpPr/>
          <p:nvPr/>
        </p:nvSpPr>
        <p:spPr>
          <a:xfrm>
            <a:off x="1793808" y="1642736"/>
            <a:ext cx="3997392" cy="478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lumMod val="95000"/>
                    <a:lumOff val="5000"/>
                  </a:schemeClr>
                </a:solidFill>
              </a:rPr>
              <a:t>New ID Project</a:t>
            </a:r>
            <a:endParaRPr lang="en-US" sz="2400" b="1" dirty="0">
              <a:solidFill>
                <a:schemeClr val="tx1">
                  <a:lumMod val="95000"/>
                  <a:lumOff val="5000"/>
                </a:schemeClr>
              </a:solidFill>
            </a:endParaRPr>
          </a:p>
        </p:txBody>
      </p:sp>
      <p:sp>
        <p:nvSpPr>
          <p:cNvPr id="123" name="Rectangle 122"/>
          <p:cNvSpPr/>
          <p:nvPr/>
        </p:nvSpPr>
        <p:spPr>
          <a:xfrm>
            <a:off x="1828800" y="3454400"/>
            <a:ext cx="2503456" cy="47812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Project Name</a:t>
            </a:r>
            <a:endParaRPr lang="en-US" dirty="0">
              <a:solidFill>
                <a:schemeClr val="tx1">
                  <a:lumMod val="95000"/>
                  <a:lumOff val="5000"/>
                </a:schemeClr>
              </a:solidFill>
            </a:endParaRPr>
          </a:p>
        </p:txBody>
      </p:sp>
      <p:sp>
        <p:nvSpPr>
          <p:cNvPr id="124" name="Rectangle 123"/>
          <p:cNvSpPr/>
          <p:nvPr/>
        </p:nvSpPr>
        <p:spPr>
          <a:xfrm>
            <a:off x="1828800" y="4394200"/>
            <a:ext cx="2503456" cy="47812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Copy File  From</a:t>
            </a:r>
            <a:endParaRPr lang="en-US" dirty="0">
              <a:solidFill>
                <a:schemeClr val="tx1">
                  <a:lumMod val="95000"/>
                  <a:lumOff val="5000"/>
                </a:schemeClr>
              </a:solidFill>
            </a:endParaRPr>
          </a:p>
        </p:txBody>
      </p:sp>
      <p:sp>
        <p:nvSpPr>
          <p:cNvPr id="125" name="Rectangle 124"/>
          <p:cNvSpPr/>
          <p:nvPr/>
        </p:nvSpPr>
        <p:spPr>
          <a:xfrm>
            <a:off x="1828800" y="5334000"/>
            <a:ext cx="2503456" cy="47812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File Name(s)</a:t>
            </a:r>
            <a:endParaRPr lang="en-US" dirty="0">
              <a:solidFill>
                <a:schemeClr val="tx1">
                  <a:lumMod val="95000"/>
                  <a:lumOff val="5000"/>
                </a:schemeClr>
              </a:solidFill>
            </a:endParaRPr>
          </a:p>
        </p:txBody>
      </p:sp>
      <p:sp>
        <p:nvSpPr>
          <p:cNvPr id="126" name="Rectangle 125"/>
          <p:cNvSpPr/>
          <p:nvPr/>
        </p:nvSpPr>
        <p:spPr>
          <a:xfrm>
            <a:off x="4800600" y="4384427"/>
            <a:ext cx="4025374" cy="375146"/>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95000"/>
                    <a:lumOff val="5000"/>
                  </a:schemeClr>
                </a:solidFill>
              </a:rPr>
              <a:t>USPS</a:t>
            </a:r>
            <a:endParaRPr lang="en-US" sz="1600" b="1" dirty="0">
              <a:solidFill>
                <a:schemeClr val="tx1">
                  <a:lumMod val="95000"/>
                  <a:lumOff val="5000"/>
                </a:schemeClr>
              </a:solidFill>
            </a:endParaRPr>
          </a:p>
        </p:txBody>
      </p:sp>
      <p:sp>
        <p:nvSpPr>
          <p:cNvPr id="127" name="Rectangle 126"/>
          <p:cNvSpPr/>
          <p:nvPr/>
        </p:nvSpPr>
        <p:spPr>
          <a:xfrm>
            <a:off x="4799599" y="5066511"/>
            <a:ext cx="1832896" cy="412639"/>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95000"/>
                    <a:lumOff val="5000"/>
                  </a:schemeClr>
                </a:solidFill>
              </a:rPr>
              <a:t>Course Outline</a:t>
            </a:r>
            <a:endParaRPr lang="en-US" sz="1600" b="1" dirty="0">
              <a:solidFill>
                <a:schemeClr val="tx1">
                  <a:lumMod val="95000"/>
                  <a:lumOff val="5000"/>
                </a:schemeClr>
              </a:solidFill>
            </a:endParaRPr>
          </a:p>
        </p:txBody>
      </p:sp>
      <p:sp>
        <p:nvSpPr>
          <p:cNvPr id="128" name="Rectangle 127"/>
          <p:cNvSpPr/>
          <p:nvPr/>
        </p:nvSpPr>
        <p:spPr>
          <a:xfrm>
            <a:off x="6996173" y="5066511"/>
            <a:ext cx="1832896" cy="412639"/>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95000"/>
                    <a:lumOff val="5000"/>
                  </a:schemeClr>
                </a:solidFill>
              </a:rPr>
              <a:t>Knowledge Checks</a:t>
            </a:r>
            <a:endParaRPr lang="en-US" sz="1600" b="1" dirty="0">
              <a:solidFill>
                <a:schemeClr val="tx1">
                  <a:lumMod val="95000"/>
                  <a:lumOff val="5000"/>
                </a:schemeClr>
              </a:solidFill>
            </a:endParaRPr>
          </a:p>
        </p:txBody>
      </p:sp>
      <p:sp>
        <p:nvSpPr>
          <p:cNvPr id="129" name="Rectangle 128"/>
          <p:cNvSpPr/>
          <p:nvPr/>
        </p:nvSpPr>
        <p:spPr>
          <a:xfrm>
            <a:off x="4799599" y="5569729"/>
            <a:ext cx="1832896" cy="412639"/>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95000"/>
                    <a:lumOff val="5000"/>
                  </a:schemeClr>
                </a:solidFill>
              </a:rPr>
              <a:t>Objectives</a:t>
            </a:r>
            <a:endParaRPr lang="en-US" sz="1600" b="1" dirty="0">
              <a:solidFill>
                <a:schemeClr val="tx1">
                  <a:lumMod val="95000"/>
                  <a:lumOff val="5000"/>
                </a:schemeClr>
              </a:solidFill>
            </a:endParaRPr>
          </a:p>
        </p:txBody>
      </p:sp>
      <p:sp>
        <p:nvSpPr>
          <p:cNvPr id="130" name="Rectangle 129"/>
          <p:cNvSpPr/>
          <p:nvPr/>
        </p:nvSpPr>
        <p:spPr>
          <a:xfrm>
            <a:off x="6996173" y="5569729"/>
            <a:ext cx="1832896" cy="412639"/>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95000"/>
                    <a:lumOff val="5000"/>
                  </a:schemeClr>
                </a:solidFill>
              </a:rPr>
              <a:t>Quiz Questions</a:t>
            </a:r>
            <a:endParaRPr lang="en-US" sz="1600" b="1" dirty="0">
              <a:solidFill>
                <a:schemeClr val="tx1">
                  <a:lumMod val="95000"/>
                  <a:lumOff val="5000"/>
                </a:schemeClr>
              </a:solidFill>
            </a:endParaRPr>
          </a:p>
        </p:txBody>
      </p:sp>
      <p:cxnSp>
        <p:nvCxnSpPr>
          <p:cNvPr id="17" name="Straight Connector 16"/>
          <p:cNvCxnSpPr/>
          <p:nvPr/>
        </p:nvCxnSpPr>
        <p:spPr>
          <a:xfrm>
            <a:off x="1662752" y="2301240"/>
            <a:ext cx="7315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2" name="Rectangle 131">
            <a:hlinkClick r:id="rId46" action="ppaction://hlinksldjump"/>
          </p:cNvPr>
          <p:cNvSpPr/>
          <p:nvPr/>
        </p:nvSpPr>
        <p:spPr>
          <a:xfrm>
            <a:off x="6741483" y="1642736"/>
            <a:ext cx="1813850" cy="478128"/>
          </a:xfrm>
          <a:prstGeom prst="rect">
            <a:avLst/>
          </a:prstGeom>
          <a:solidFill>
            <a:srgbClr val="92D05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SUBMIT</a:t>
            </a:r>
            <a:endParaRPr lang="en-US" b="1" dirty="0"/>
          </a:p>
        </p:txBody>
      </p:sp>
      <p:cxnSp>
        <p:nvCxnSpPr>
          <p:cNvPr id="133" name="Straight Connector 132"/>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6" name="TextBox 135">
            <a:hlinkClick r:id="rId47"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Tree>
    <p:controls>
      <mc:AlternateContent xmlns:mc="http://schemas.openxmlformats.org/markup-compatibility/2006">
        <mc:Choice xmlns:v="urn:schemas-microsoft-com:vml" Requires="v">
          <p:control spid="6177" name="OptionButton1" r:id="rId2" imgW="152280" imgH="304920"/>
        </mc:Choice>
        <mc:Fallback>
          <p:control name="OptionButton1" r:id="rId2" imgW="152280" imgH="304920">
            <p:pic>
              <p:nvPicPr>
                <p:cNvPr id="8" name="OptionButton1"/>
                <p:cNvPicPr preferRelativeResize="0">
                  <a:picLocks noChangeArrowheads="1" noChangeShapeType="1"/>
                </p:cNvPicPr>
                <p:nvPr/>
              </p:nvPicPr>
              <p:blipFill>
                <a:blip r:embed="rId48"/>
                <a:srcRect/>
                <a:stretch>
                  <a:fillRect/>
                </a:stretch>
              </p:blipFill>
              <p:spPr bwMode="auto">
                <a:xfrm>
                  <a:off x="4572000" y="4419600"/>
                  <a:ext cx="1524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178" name="TextBox1" r:id="rId3" imgW="4267080" imgH="304920"/>
        </mc:Choice>
        <mc:Fallback>
          <p:control name="TextBox1" r:id="rId3" imgW="4267080" imgH="304920">
            <p:pic>
              <p:nvPicPr>
                <p:cNvPr id="10" name="TextBox1"/>
                <p:cNvPicPr preferRelativeResize="0">
                  <a:picLocks noChangeArrowheads="1" noChangeShapeType="1"/>
                </p:cNvPicPr>
                <p:nvPr/>
              </p:nvPicPr>
              <p:blipFill>
                <a:blip r:embed="rId49"/>
                <a:srcRect/>
                <a:stretch>
                  <a:fillRect/>
                </a:stretch>
              </p:blipFill>
              <p:spPr bwMode="auto">
                <a:xfrm>
                  <a:off x="4572000" y="2667000"/>
                  <a:ext cx="42672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179" name="TextBox3" r:id="rId4" imgW="4267080" imgH="304920"/>
        </mc:Choice>
        <mc:Fallback>
          <p:control name="TextBox3" r:id="rId4" imgW="4267080" imgH="304920">
            <p:pic>
              <p:nvPicPr>
                <p:cNvPr id="13" name="TextBox3"/>
                <p:cNvPicPr preferRelativeResize="0">
                  <a:picLocks noChangeArrowheads="1" noChangeShapeType="1"/>
                </p:cNvPicPr>
                <p:nvPr/>
              </p:nvPicPr>
              <p:blipFill>
                <a:blip r:embed="rId49"/>
                <a:srcRect/>
                <a:stretch>
                  <a:fillRect/>
                </a:stretch>
              </p:blipFill>
              <p:spPr bwMode="auto">
                <a:xfrm>
                  <a:off x="4572000" y="3581400"/>
                  <a:ext cx="42672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180" name="CheckBox1" r:id="rId5" imgW="152280" imgH="152280"/>
        </mc:Choice>
        <mc:Fallback>
          <p:control name="CheckBox1" r:id="rId5" imgW="152280" imgH="152280">
            <p:pic>
              <p:nvPicPr>
                <p:cNvPr id="14" name="CheckBox1"/>
                <p:cNvPicPr preferRelativeResize="0">
                  <a:picLocks noChangeArrowheads="1" noChangeShapeType="1"/>
                </p:cNvPicPr>
                <p:nvPr/>
              </p:nvPicPr>
              <p:blipFill>
                <a:blip r:embed="rId50"/>
                <a:srcRect/>
                <a:stretch>
                  <a:fillRect/>
                </a:stretch>
              </p:blipFill>
              <p:spPr bwMode="auto">
                <a:xfrm>
                  <a:off x="4572000" y="5257800"/>
                  <a:ext cx="152400" cy="152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181" name="CheckBox2" r:id="rId6" imgW="152280" imgH="152280"/>
        </mc:Choice>
        <mc:Fallback>
          <p:control name="CheckBox2" r:id="rId6" imgW="152280" imgH="152280">
            <p:pic>
              <p:nvPicPr>
                <p:cNvPr id="15" name="CheckBox2"/>
                <p:cNvPicPr preferRelativeResize="0">
                  <a:picLocks noChangeArrowheads="1" noChangeShapeType="1"/>
                </p:cNvPicPr>
                <p:nvPr/>
              </p:nvPicPr>
              <p:blipFill>
                <a:blip r:embed="rId51"/>
                <a:srcRect/>
                <a:stretch>
                  <a:fillRect/>
                </a:stretch>
              </p:blipFill>
              <p:spPr bwMode="auto">
                <a:xfrm>
                  <a:off x="4572000" y="5715000"/>
                  <a:ext cx="152400" cy="152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182" name="CheckBox3" r:id="rId7" imgW="152280" imgH="152280"/>
        </mc:Choice>
        <mc:Fallback>
          <p:control name="CheckBox3" r:id="rId7" imgW="152280" imgH="152280">
            <p:pic>
              <p:nvPicPr>
                <p:cNvPr id="16" name="CheckBox3"/>
                <p:cNvPicPr preferRelativeResize="0">
                  <a:picLocks noChangeArrowheads="1" noChangeShapeType="1"/>
                </p:cNvPicPr>
                <p:nvPr/>
              </p:nvPicPr>
              <p:blipFill>
                <a:blip r:embed="rId52"/>
                <a:srcRect/>
                <a:stretch>
                  <a:fillRect/>
                </a:stretch>
              </p:blipFill>
              <p:spPr bwMode="auto">
                <a:xfrm>
                  <a:off x="6781800" y="5257800"/>
                  <a:ext cx="152400" cy="152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183" name="CheckBox4" r:id="rId8" imgW="152280" imgH="152280"/>
        </mc:Choice>
        <mc:Fallback>
          <p:control name="CheckBox4" r:id="rId8" imgW="152280" imgH="152280">
            <p:pic>
              <p:nvPicPr>
                <p:cNvPr id="19" name="CheckBox4"/>
                <p:cNvPicPr preferRelativeResize="0">
                  <a:picLocks noChangeArrowheads="1" noChangeShapeType="1"/>
                </p:cNvPicPr>
                <p:nvPr/>
              </p:nvPicPr>
              <p:blipFill>
                <a:blip r:embed="rId53"/>
                <a:srcRect/>
                <a:stretch>
                  <a:fillRect/>
                </a:stretch>
              </p:blipFill>
              <p:spPr bwMode="auto">
                <a:xfrm>
                  <a:off x="6781800" y="5715000"/>
                  <a:ext cx="152400" cy="152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0801415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New Project Created</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2"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4"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5"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6"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hlinkClick r:id="rId7"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39" name="Oval 38">
            <a:hlinkClick r:id="rId8"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57" name="Oval 56">
            <a:hlinkClick r:id="rId9"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58" name="Oval 57">
            <a:hlinkClick r:id="rId10"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59" name="Oval 58">
            <a:hlinkClick r:id="rId11"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60" name="Rectangle 59">
            <a:hlinkClick r:id="rId12" action="ppaction://hlinksldjump"/>
          </p:cNvPr>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ound Diagonal Corner Rectangle 7">
            <a:hlinkClick r:id="rId13"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13" name="Straight Arrow Connector 12"/>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a:hlinkClick r:id="rId14" action="ppaction://hlinksldjump"/>
            <a:hlinkHover r:id="" action="ppaction://noaction" highlightClick="1"/>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7"/>
              </a:rPr>
              <a:t>Help!</a:t>
            </a:r>
            <a:endParaRPr lang="en-US" sz="1600" dirty="0"/>
          </a:p>
        </p:txBody>
      </p:sp>
      <p:sp>
        <p:nvSpPr>
          <p:cNvPr id="67" name="Rectangle 66">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Connector 67"/>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9" name="Picture 14" descr="C:\Users\jsauvageau\Desktop\4.png">
            <a:hlinkClick r:id="rId18" action="ppaction://hlinksldjump"/>
            <a:hlinkHover r:id="" action="ppaction://noaction" highlightClick="1"/>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0" name="Picture 17" descr="C:\Users\jsauvageau\Desktop\3.png">
            <a:hlinkClick r:id="rId20" action="ppaction://hlinksldjump"/>
            <a:hlinkHover r:id="" action="ppaction://noaction" highlightClick="1"/>
          </p:cNvPr>
          <p:cNvPicPr>
            <a:picLocks noChangeAspect="1" noChangeArrowheads="1"/>
          </p:cNvPicPr>
          <p:nvPr/>
        </p:nvPicPr>
        <p:blipFill>
          <a:blip r:embed="rId21"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1" name="Picture 24" descr="C:\Users\jsauvageau\Desktop\3.png">
            <a:hlinkClick r:id="rId22" action="ppaction://hlinksldjump"/>
            <a:hlinkHover r:id="" action="ppaction://noaction" highlightClick="1"/>
          </p:cNvPr>
          <p:cNvPicPr>
            <a:picLocks noChangeAspect="1" noChangeArrowheads="1"/>
          </p:cNvPicPr>
          <p:nvPr/>
        </p:nvPicPr>
        <p:blipFill>
          <a:blip r:embed="rId23" cstate="print">
            <a:extLst>
              <a:ext uri="{BEBA8EAE-BF5A-486C-A8C5-ECC9F3942E4B}">
                <a14:imgProps xmlns:a14="http://schemas.microsoft.com/office/drawing/2010/main">
                  <a14:imgLayer r:embed="rId2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2" name="Picture 28" descr="C:\Users\jsauvageau\Desktop\1.png">
            <a:hlinkClick r:id="rId25" action="ppaction://hlinksldjump"/>
            <a:hlinkHover r:id="" action="ppaction://noaction" highlightClick="1"/>
          </p:cNvPr>
          <p:cNvPicPr>
            <a:picLocks noChangeAspect="1" noChangeArrowheads="1"/>
          </p:cNvPicPr>
          <p:nvPr/>
        </p:nvPicPr>
        <p:blipFill>
          <a:blip r:embed="rId26"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3" name="Picture 9" descr="\\Cagmasrv1\sso$\Gestion_Deloitte\Global_Brand\- Templates\Icons\Iconography Deloitte\Icon_Envelope_Blue.png">
            <a:hlinkClick r:id="rId27" action="ppaction://hlinksldjump"/>
            <a:hlinkHover r:id="" action="ppaction://noaction" highlightClick="1"/>
          </p:cNvPr>
          <p:cNvPicPr>
            <a:picLocks noChangeAspect="1" noChangeArrowheads="1"/>
          </p:cNvPicPr>
          <p:nvPr/>
        </p:nvPicPr>
        <p:blipFill>
          <a:blip r:embed="rId2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4" name="Picture 18" descr="C:\Users\jsauvageau\Desktop\3.png">
            <a:hlinkClick r:id="rId29" action="ppaction://hlinksldjump"/>
            <a:hlinkHover r:id="" action="ppaction://noaction" highlightClick="1"/>
          </p:cNvPr>
          <p:cNvPicPr>
            <a:picLocks noChangeAspect="1" noChangeArrowheads="1"/>
          </p:cNvPicPr>
          <p:nvPr/>
        </p:nvPicPr>
        <p:blipFill>
          <a:blip r:embed="rId30" cstate="print">
            <a:extLst>
              <a:ext uri="{BEBA8EAE-BF5A-486C-A8C5-ECC9F3942E4B}">
                <a14:imgProps xmlns:a14="http://schemas.microsoft.com/office/drawing/2010/main">
                  <a14:imgLayer r:embed="rId3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5" name="Picture 7" descr="\\Cagmasrv1\sso$\Gestion_Deloitte\Global_Brand\- Templates\Icons\Iconography Deloitte\Icon_Cog_Blue.png">
            <a:hlinkClick r:id="rId32" action="ppaction://hlinksldjump"/>
            <a:hlinkHover r:id="" action="ppaction://noaction" highlightClick="1"/>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1" name="Picture 5" descr="http://njmw.s3.amazonaws.com/cms/images/7b3ea615bd50da66/Calendar-Icon.png">
            <a:hlinkClick r:id="rId34" action="ppaction://hlinksldjump"/>
            <a:hlinkHover r:id="" action="ppaction://noaction" highlightClick="1"/>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hlinkClick r:id="rId36" action="ppaction://hlinksldjump"/>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Rectangle 81">
            <a:hlinkClick r:id="rId38"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hlinkClick r:id="rId12" action="ppaction://hlinksldjump"/>
          </p:cNvPr>
          <p:cNvSpPr/>
          <p:nvPr/>
        </p:nvSpPr>
        <p:spPr>
          <a:xfrm>
            <a:off x="2292165" y="499281"/>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hlinkClick r:id="rId39"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858511" y="685800"/>
            <a:ext cx="2532889" cy="792005"/>
          </a:xfrm>
          <a:prstGeom prst="rect">
            <a:avLst/>
          </a:prstGeom>
          <a:solidFill>
            <a:schemeClr val="accent2">
              <a:lumMod val="40000"/>
              <a:lumOff val="6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New Project Created</a:t>
            </a:r>
          </a:p>
          <a:p>
            <a:pPr>
              <a:spcAft>
                <a:spcPts val="600"/>
              </a:spcAft>
            </a:pPr>
            <a:r>
              <a:rPr lang="en-US" sz="1400" i="1" dirty="0" smtClean="0">
                <a:solidFill>
                  <a:schemeClr val="tx1">
                    <a:lumMod val="95000"/>
                    <a:lumOff val="5000"/>
                  </a:schemeClr>
                </a:solidFill>
              </a:rPr>
              <a:t>No further functionality</a:t>
            </a:r>
            <a:r>
              <a:rPr lang="en-US" sz="1400" dirty="0" smtClean="0">
                <a:solidFill>
                  <a:schemeClr val="tx1">
                    <a:lumMod val="95000"/>
                    <a:lumOff val="5000"/>
                  </a:schemeClr>
                </a:solidFill>
              </a:rPr>
              <a:t>.</a:t>
            </a:r>
            <a:endParaRPr lang="en-US" sz="1400" dirty="0">
              <a:solidFill>
                <a:schemeClr val="tx1">
                  <a:lumMod val="95000"/>
                  <a:lumOff val="5000"/>
                </a:schemeClr>
              </a:solidFill>
            </a:endParaRPr>
          </a:p>
        </p:txBody>
      </p:sp>
      <p:pic>
        <p:nvPicPr>
          <p:cNvPr id="46" name="Picture 2" descr="C:\Users\eogbuchiekwe\AppData\Local\Microsoft\Windows\Temporary Internet Files\Content.IE5\38OF9L2S\Close_Box_Red.png">
            <a:hlinkClick r:id="rId12" action="ppaction://hlinksldjump"/>
          </p:cNvPr>
          <p:cNvPicPr>
            <a:picLocks noChangeAspect="1" noChangeArrowheads="1"/>
          </p:cNvPicPr>
          <p:nvPr/>
        </p:nvPicPr>
        <p:blipFill>
          <a:blip r:embed="rId40" cstate="print">
            <a:grayscl/>
            <a:extLst>
              <a:ext uri="{BEBA8EAE-BF5A-486C-A8C5-ECC9F3942E4B}">
                <a14:imgProps xmlns:a14="http://schemas.microsoft.com/office/drawing/2010/main">
                  <a14:imgLayer r:embed="rId41">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172960" y="697381"/>
            <a:ext cx="218440" cy="21844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hlinkClick r:id="rId4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49" name="TextBox 48">
            <a:hlinkClick r:id="rId43"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24288646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normAutofit/>
          </a:bodyPr>
          <a:lstStyle/>
          <a:p>
            <a:r>
              <a:rPr lang="en-US" sz="5400" b="1" dirty="0" smtClean="0"/>
              <a:t>Task 3</a:t>
            </a:r>
            <a:endParaRPr lang="en-US" sz="5400" b="1" dirty="0"/>
          </a:p>
        </p:txBody>
      </p:sp>
      <p:sp>
        <p:nvSpPr>
          <p:cNvPr id="3" name="Subtitle 2"/>
          <p:cNvSpPr>
            <a:spLocks noGrp="1"/>
          </p:cNvSpPr>
          <p:nvPr>
            <p:ph type="subTitle" idx="1"/>
          </p:nvPr>
        </p:nvSpPr>
        <p:spPr/>
        <p:txBody>
          <a:bodyPr/>
          <a:lstStyle/>
          <a:p>
            <a:r>
              <a:rPr lang="en-US" b="1" dirty="0" smtClean="0"/>
              <a:t>Create a new course objectives</a:t>
            </a:r>
            <a:endParaRPr lang="en-US" dirty="0"/>
          </a:p>
        </p:txBody>
      </p:sp>
    </p:spTree>
    <p:extLst>
      <p:ext uri="{BB962C8B-B14F-4D97-AF65-F5344CB8AC3E}">
        <p14:creationId xmlns:p14="http://schemas.microsoft.com/office/powerpoint/2010/main" val="42088123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1661524" y="1478253"/>
            <a:ext cx="7330076" cy="477583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Create New File</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2"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4"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5"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6"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hlinkClick r:id="rId7" action="ppaction://hlinksldjump"/>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39" name="Oval 38">
            <a:hlinkClick r:id="rId7" action="ppaction://hlinksldjump"/>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57" name="Oval 56">
            <a:hlinkClick r:id="rId7" action="ppaction://hlinksldjump"/>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58" name="Oval 57">
            <a:hlinkClick r:id="rId7" action="ppaction://hlinksldjump"/>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59" name="Oval 58">
            <a:hlinkClick r:id="rId8"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60" name="Rectangle 59">
            <a:hlinkClick r:id="rId9" action="ppaction://hlinksldjump"/>
          </p:cNvPr>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ound Diagonal Corner Rectangle 7">
            <a:hlinkClick r:id="rId10"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13" name="Straight Arrow Connector 12"/>
          <p:cNvCxnSpPr/>
          <p:nvPr/>
        </p:nvCxnSpPr>
        <p:spPr>
          <a:xfrm flipV="1">
            <a:off x="4483820" y="2469792"/>
            <a:ext cx="274320" cy="1355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3660000" flipV="1">
            <a:off x="6196078" y="2661342"/>
            <a:ext cx="274320" cy="1355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9300000" flipV="1">
            <a:off x="6568996" y="4523568"/>
            <a:ext cx="274320" cy="1355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3200000" flipV="1">
            <a:off x="4738475" y="5089926"/>
            <a:ext cx="274320" cy="1355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7220000" flipV="1">
            <a:off x="3576460" y="3893201"/>
            <a:ext cx="274320" cy="1355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a:hlinkClick r:id="rId9"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Connector 67"/>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9" name="Picture 14" descr="C:\Users\jsauvageau\Desktop\4.png">
            <a:hlinkClick r:id="rId11" action="ppaction://hlinksldjump"/>
            <a:hlinkHover r:id="" action="ppaction://noaction" highlightClick="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0" name="Picture 17" descr="C:\Users\jsauvageau\Desktop\3.png">
            <a:hlinkClick r:id="rId13" action="ppaction://hlinksldjump"/>
            <a:hlinkHover r:id="" action="ppaction://noaction" highlightClick="1"/>
          </p:cNvPr>
          <p:cNvPicPr>
            <a:picLocks noChangeAspect="1" noChangeArrowheads="1"/>
          </p:cNvPicPr>
          <p:nvPr/>
        </p:nvPicPr>
        <p:blipFill>
          <a:blip r:embed="rId14"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1" name="Picture 24" descr="C:\Users\jsauvageau\Desktop\3.png">
            <a:hlinkClick r:id="rId15" action="ppaction://hlinksldjump"/>
            <a:hlinkHover r:id="" action="ppaction://noaction" highlightClick="1"/>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2" name="Picture 28" descr="C:\Users\jsauvageau\Desktop\1.png">
            <a:hlinkClick r:id="rId18" action="ppaction://hlinksldjump"/>
            <a:hlinkHover r:id="" action="ppaction://noaction" highlightClick="1"/>
          </p:cNvPr>
          <p:cNvPicPr>
            <a:picLocks noChangeAspect="1" noChangeArrowheads="1"/>
          </p:cNvPicPr>
          <p:nvPr/>
        </p:nvPicPr>
        <p:blipFill>
          <a:blip r:embed="rId19"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3" name="Picture 9" descr="\\Cagmasrv1\sso$\Gestion_Deloitte\Global_Brand\- Templates\Icons\Iconography Deloitte\Icon_Envelope_Blue.png">
            <a:hlinkClick r:id="rId20" action="ppaction://hlinksldjump"/>
            <a:hlinkHover r:id="" action="ppaction://noaction" highlightClick="1"/>
          </p:cNvPr>
          <p:cNvPicPr>
            <a:picLocks noChangeAspect="1" noChangeArrowheads="1"/>
          </p:cNvPicPr>
          <p:nvPr/>
        </p:nvPicPr>
        <p:blipFill>
          <a:blip r:embed="rId21"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4" name="Picture 18" descr="C:\Users\jsauvageau\Desktop\3.png">
            <a:hlinkClick r:id="rId22" action="ppaction://hlinksldjump"/>
            <a:hlinkHover r:id="" action="ppaction://noaction" highlightClick="1"/>
          </p:cNvPr>
          <p:cNvPicPr>
            <a:picLocks noChangeAspect="1" noChangeArrowheads="1"/>
          </p:cNvPicPr>
          <p:nvPr/>
        </p:nvPicPr>
        <p:blipFill>
          <a:blip r:embed="rId23" cstate="print">
            <a:extLst>
              <a:ext uri="{BEBA8EAE-BF5A-486C-A8C5-ECC9F3942E4B}">
                <a14:imgProps xmlns:a14="http://schemas.microsoft.com/office/drawing/2010/main">
                  <a14:imgLayer r:embed="rId2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5" name="Picture 7" descr="\\Cagmasrv1\sso$\Gestion_Deloitte\Global_Brand\- Templates\Icons\Iconography Deloitte\Icon_Cog_Blue.png">
            <a:hlinkClick r:id="rId25" action="ppaction://hlinksldjump"/>
            <a:hlinkHover r:id="" action="ppaction://noaction" highlightClick="1"/>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1" name="Picture 5" descr="http://njmw.s3.amazonaws.com/cms/images/7b3ea615bd50da66/Calendar-Icon.png">
            <a:hlinkClick r:id="rId27" action="ppaction://hlinksldjump"/>
            <a:hlinkHover r:id="" action="ppaction://noaction" highlightClick="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hlinkClick r:id="rId29" action="ppaction://hlinksldjump"/>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Rectangle 81">
            <a:hlinkClick r:id="rId3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hlinkClick r:id="rId9"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hlinkClick r:id="rId32"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hlinkClick r:id="rId33"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2" name="TextBox 1"/>
          <p:cNvSpPr txBox="1"/>
          <p:nvPr/>
        </p:nvSpPr>
        <p:spPr>
          <a:xfrm>
            <a:off x="4215952" y="3352800"/>
            <a:ext cx="2243068" cy="923330"/>
          </a:xfrm>
          <a:prstGeom prst="rect">
            <a:avLst/>
          </a:prstGeom>
          <a:noFill/>
        </p:spPr>
        <p:txBody>
          <a:bodyPr wrap="square" rtlCol="0">
            <a:spAutoFit/>
          </a:bodyPr>
          <a:lstStyle/>
          <a:p>
            <a:pPr algn="ctr"/>
            <a:r>
              <a:rPr lang="en-US" dirty="0" smtClean="0"/>
              <a:t>To which phase of ADDIE does this file belong?</a:t>
            </a:r>
            <a:endParaRPr lang="en-US" dirty="0"/>
          </a:p>
        </p:txBody>
      </p:sp>
    </p:spTree>
    <p:extLst>
      <p:ext uri="{BB962C8B-B14F-4D97-AF65-F5344CB8AC3E}">
        <p14:creationId xmlns:p14="http://schemas.microsoft.com/office/powerpoint/2010/main" val="20584934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1661524" y="1478253"/>
            <a:ext cx="7330076" cy="477583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Create New File</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2"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4"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5"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6"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hlinkClick r:id="rId7" action="ppaction://hlinksldjump"/>
          </p:cNvPr>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ound Diagonal Corner Rectangle 7">
            <a:hlinkClick r:id="rId8"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67" name="Rectangle 66">
            <a:hlinkClick r:id="rId7"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Connector 67"/>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9" name="Picture 14" descr="C:\Users\jsauvageau\Desktop\4.png">
            <a:hlinkClick r:id="rId9" action="ppaction://hlinksldjump"/>
            <a:hlinkHover r:id="" action="ppaction://noaction" highlightClick="1"/>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0" name="Picture 17" descr="C:\Users\jsauvageau\Desktop\3.png">
            <a:hlinkClick r:id="rId11" action="ppaction://hlinksldjump"/>
            <a:hlinkHover r:id="" action="ppaction://noaction" highlightClick="1"/>
          </p:cNvPr>
          <p:cNvPicPr>
            <a:picLocks noChangeAspect="1" noChangeArrowheads="1"/>
          </p:cNvPicPr>
          <p:nvPr/>
        </p:nvPicPr>
        <p:blipFill>
          <a:blip r:embed="rId1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1" name="Picture 24" descr="C:\Users\jsauvageau\Desktop\3.png">
            <a:hlinkClick r:id="rId13" action="ppaction://hlinksldjump"/>
            <a:hlinkHover r:id="" action="ppaction://noaction" highlightClick="1"/>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2" name="Picture 28" descr="C:\Users\jsauvageau\Desktop\1.png">
            <a:hlinkClick r:id="rId16" action="ppaction://hlinksldjump"/>
            <a:hlinkHover r:id="" action="ppaction://noaction" highlightClick="1"/>
          </p:cNvPr>
          <p:cNvPicPr>
            <a:picLocks noChangeAspect="1" noChangeArrowheads="1"/>
          </p:cNvPicPr>
          <p:nvPr/>
        </p:nvPicPr>
        <p:blipFill>
          <a:blip r:embed="rId17"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3" name="Picture 9" descr="\\Cagmasrv1\sso$\Gestion_Deloitte\Global_Brand\- Templates\Icons\Iconography Deloitte\Icon_Envelope_Blue.png">
            <a:hlinkClick r:id="rId18" action="ppaction://hlinksldjump"/>
            <a:hlinkHover r:id="" action="ppaction://noaction" highlightClick="1"/>
          </p:cNvPr>
          <p:cNvPicPr>
            <a:picLocks noChangeAspect="1" noChangeArrowheads="1"/>
          </p:cNvPicPr>
          <p:nvPr/>
        </p:nvPicPr>
        <p:blipFill>
          <a:blip r:embed="rId1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4" name="Picture 18" descr="C:\Users\jsauvageau\Desktop\3.png">
            <a:hlinkClick r:id="rId20" action="ppaction://hlinksldjump"/>
            <a:hlinkHover r:id="" action="ppaction://noaction" highlightClick="1"/>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75" name="Picture 7" descr="\\Cagmasrv1\sso$\Gestion_Deloitte\Global_Brand\- Templates\Icons\Iconography Deloitte\Icon_Cog_Blue.png">
            <a:hlinkClick r:id="rId23" action="ppaction://hlinksldjump"/>
            <a:hlinkHover r:id="" action="ppaction://noaction" highlightClick="1"/>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1" name="Picture 5" descr="http://njmw.s3.amazonaws.com/cms/images/7b3ea615bd50da66/Calendar-Icon.png">
            <a:hlinkClick r:id="rId25" action="ppaction://hlinksldjump"/>
            <a:hlinkHover r:id="" action="ppaction://noaction" highlightClick="1"/>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hlinkClick r:id="rId27" action="ppaction://hlinksldjump"/>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Rectangle 81">
            <a:hlinkClick r:id="rId29"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hlinkClick r:id="rId7"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hlinkClick r:id="rId30"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hlinkClick r:id="rId31"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pic>
        <p:nvPicPr>
          <p:cNvPr id="81922" name="Picture 2"/>
          <p:cNvPicPr>
            <a:picLocks noChangeAspect="1" noChangeArrowheads="1"/>
          </p:cNvPicPr>
          <p:nvPr/>
        </p:nvPicPr>
        <p:blipFill rotWithShape="1">
          <a:blip r:embed="rId32">
            <a:extLst>
              <a:ext uri="{28A0092B-C50C-407E-A947-70E740481C1C}">
                <a14:useLocalDpi xmlns:a14="http://schemas.microsoft.com/office/drawing/2010/main" val="0"/>
              </a:ext>
            </a:extLst>
          </a:blip>
          <a:srcRect b="9448"/>
          <a:stretch/>
        </p:blipFill>
        <p:spPr bwMode="auto">
          <a:xfrm>
            <a:off x="3227696" y="1627543"/>
            <a:ext cx="4419600" cy="4863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a:hlinkClick r:id="rId33" action="ppaction://hlinksldjump"/>
            <a:hlinkHover r:id="" action="ppaction://noaction" highlightClick="1"/>
          </p:cNvPr>
          <p:cNvPicPr>
            <a:picLocks noChangeAspect="1" noChangeArrowheads="1"/>
          </p:cNvPicPr>
          <p:nvPr/>
        </p:nvPicPr>
        <p:blipFill>
          <a:blip r:embed="rId34" cstate="print">
            <a:extLst>
              <a:ext uri="{BEBA8EAE-BF5A-486C-A8C5-ECC9F3942E4B}">
                <a14:imgProps xmlns:a14="http://schemas.microsoft.com/office/drawing/2010/main">
                  <a14:imgLayer r:embed="rId35">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48"/>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36"/>
              </a:rPr>
              <a:t>Help!</a:t>
            </a:r>
            <a:endParaRPr lang="en-US" sz="1600" dirty="0"/>
          </a:p>
        </p:txBody>
      </p:sp>
    </p:spTree>
    <p:extLst>
      <p:ext uri="{BB962C8B-B14F-4D97-AF65-F5344CB8AC3E}">
        <p14:creationId xmlns:p14="http://schemas.microsoft.com/office/powerpoint/2010/main" val="527000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hlinkClick r:id="rId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a:xfrm>
            <a:off x="2239367" y="214952"/>
            <a:ext cx="5778196" cy="381000"/>
          </a:xfrm>
        </p:spPr>
        <p:txBody>
          <a:bodyPr/>
          <a:lstStyle/>
          <a:p>
            <a:r>
              <a:rPr lang="en-US" dirty="0"/>
              <a:t>Home Page | </a:t>
            </a:r>
            <a:r>
              <a:rPr lang="en-US" dirty="0" smtClean="0"/>
              <a:t>New </a:t>
            </a:r>
            <a:r>
              <a:rPr lang="en-US" dirty="0"/>
              <a:t>File | </a:t>
            </a:r>
            <a:r>
              <a:rPr lang="en-US" dirty="0" smtClean="0"/>
              <a:t>Design Activities</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4"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5"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6"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7"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Round Diagonal Corner Rectangle 1">
            <a:hlinkClick r:id="rId8" action="ppaction://hlinksldjump"/>
          </p:cNvPr>
          <p:cNvSpPr/>
          <p:nvPr/>
        </p:nvSpPr>
        <p:spPr>
          <a:xfrm>
            <a:off x="76200" y="1457352"/>
            <a:ext cx="1371600" cy="36576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661524" y="1478253"/>
            <a:ext cx="7330076" cy="477583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4" name="Straight Connector 93"/>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01" name="Round Diagonal Corner Rectangle 100">
            <a:hlinkClick r:id="rId8"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grpSp>
        <p:nvGrpSpPr>
          <p:cNvPr id="8" name="Group 7"/>
          <p:cNvGrpSpPr/>
          <p:nvPr/>
        </p:nvGrpSpPr>
        <p:grpSpPr>
          <a:xfrm>
            <a:off x="5326562" y="3336389"/>
            <a:ext cx="3570410" cy="2897755"/>
            <a:chOff x="3219736" y="1706880"/>
            <a:chExt cx="4476464" cy="4102744"/>
          </a:xfrm>
        </p:grpSpPr>
        <p:sp>
          <p:nvSpPr>
            <p:cNvPr id="95" name="Oval 94"/>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hlinkClick r:id="rId9"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97" name="Oval 96">
              <a:hlinkClick r:id="rId10"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98" name="Oval 97">
              <a:hlinkClick r:id="rId11"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99" name="Oval 98">
              <a:hlinkClick r:id="rId12"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00" name="Oval 99">
              <a:hlinkClick r:id="rId13"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102" name="Straight Arrow Connector 101"/>
            <p:cNvCxnSpPr/>
            <p:nvPr/>
          </p:nvCxnSpPr>
          <p:spPr>
            <a:xfrm flipV="1">
              <a:off x="4483820" y="2469792"/>
              <a:ext cx="274320" cy="1355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3660000" flipV="1">
              <a:off x="6196078" y="2661342"/>
              <a:ext cx="274320" cy="1355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9300000" flipV="1">
              <a:off x="6568996" y="4523568"/>
              <a:ext cx="274320" cy="1355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3200000" flipV="1">
              <a:off x="4738475" y="5089926"/>
              <a:ext cx="274320" cy="1355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17220000" flipV="1">
              <a:off x="3576460" y="3893201"/>
              <a:ext cx="274320" cy="1355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7" name="Picture 2">
              <a:hlinkClick r:id="rId14" action="ppaction://hlinksldjump"/>
              <a:hlinkHover r:id="" action="ppaction://noaction" highlightClick="1"/>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TextBox 107"/>
            <p:cNvSpPr txBox="1"/>
            <p:nvPr/>
          </p:nvSpPr>
          <p:spPr>
            <a:xfrm>
              <a:off x="4622504" y="4357995"/>
              <a:ext cx="987516" cy="338553"/>
            </a:xfrm>
            <a:prstGeom prst="rect">
              <a:avLst/>
            </a:prstGeom>
            <a:noFill/>
          </p:spPr>
          <p:txBody>
            <a:bodyPr wrap="square" rtlCol="0">
              <a:spAutoFit/>
            </a:bodyPr>
            <a:lstStyle/>
            <a:p>
              <a:pPr algn="ctr"/>
              <a:r>
                <a:rPr lang="en-US" sz="1600" dirty="0" smtClean="0">
                  <a:hlinkClick r:id="rId17"/>
                </a:rPr>
                <a:t>Help!</a:t>
              </a:r>
              <a:endParaRPr lang="en-US" sz="1600" dirty="0"/>
            </a:p>
          </p:txBody>
        </p:sp>
      </p:grpSp>
      <p:sp>
        <p:nvSpPr>
          <p:cNvPr id="109" name="Rectangle 108">
            <a:hlinkClick r:id="rId18"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0" name="Picture 14" descr="C:\Users\jsauvageau\Desktop\4.png">
            <a:hlinkClick r:id="rId19" action="ppaction://hlinksldjump"/>
            <a:hlinkHover r:id="" action="ppaction://noaction" highlightClick="1"/>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1" name="Picture 17" descr="C:\Users\jsauvageau\Desktop\3.png">
            <a:hlinkClick r:id="rId21" action="ppaction://hlinksldjump"/>
            <a:hlinkHover r:id="" action="ppaction://noaction" highlightClick="1"/>
          </p:cNvPr>
          <p:cNvPicPr>
            <a:picLocks noChangeAspect="1" noChangeArrowheads="1"/>
          </p:cNvPicPr>
          <p:nvPr/>
        </p:nvPicPr>
        <p:blipFill>
          <a:blip r:embed="rId2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2" name="Picture 24" descr="C:\Users\jsauvageau\Desktop\3.png">
            <a:hlinkClick r:id="rId23" action="ppaction://hlinksldjump"/>
            <a:hlinkHover r:id="" action="ppaction://noaction" highlightClick="1"/>
          </p:cNvPr>
          <p:cNvPicPr>
            <a:picLocks noChangeAspect="1" noChangeArrowheads="1"/>
          </p:cNvPicPr>
          <p:nvPr/>
        </p:nvPicPr>
        <p:blipFill>
          <a:blip r:embed="rId24" cstate="print">
            <a:extLst>
              <a:ext uri="{BEBA8EAE-BF5A-486C-A8C5-ECC9F3942E4B}">
                <a14:imgProps xmlns:a14="http://schemas.microsoft.com/office/drawing/2010/main">
                  <a14:imgLayer r:embed="rId2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3" name="Picture 28" descr="C:\Users\jsauvageau\Desktop\1.png">
            <a:hlinkClick r:id="rId26" action="ppaction://hlinksldjump"/>
            <a:hlinkHover r:id="" action="ppaction://noaction" highlightClick="1"/>
          </p:cNvPr>
          <p:cNvPicPr>
            <a:picLocks noChangeAspect="1" noChangeArrowheads="1"/>
          </p:cNvPicPr>
          <p:nvPr/>
        </p:nvPicPr>
        <p:blipFill>
          <a:blip r:embed="rId27"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4" name="Picture 9" descr="\\Cagmasrv1\sso$\Gestion_Deloitte\Global_Brand\- Templates\Icons\Iconography Deloitte\Icon_Envelope_Blue.png">
            <a:hlinkClick r:id="rId28" action="ppaction://hlinksldjump"/>
            <a:hlinkHover r:id="" action="ppaction://noaction" highlightClick="1"/>
          </p:cNvPr>
          <p:cNvPicPr>
            <a:picLocks noChangeAspect="1" noChangeArrowheads="1"/>
          </p:cNvPicPr>
          <p:nvPr/>
        </p:nvPicPr>
        <p:blipFill>
          <a:blip r:embed="rId2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5" name="Picture 18" descr="C:\Users\jsauvageau\Desktop\3.png">
            <a:hlinkClick r:id="rId30" action="ppaction://hlinksldjump"/>
            <a:hlinkHover r:id="" action="ppaction://noaction" highlightClick="1"/>
          </p:cNvPr>
          <p:cNvPicPr>
            <a:picLocks noChangeAspect="1" noChangeArrowheads="1"/>
          </p:cNvPicPr>
          <p:nvPr/>
        </p:nvPicPr>
        <p:blipFill>
          <a:blip r:embed="rId31" cstate="print">
            <a:extLst>
              <a:ext uri="{BEBA8EAE-BF5A-486C-A8C5-ECC9F3942E4B}">
                <a14:imgProps xmlns:a14="http://schemas.microsoft.com/office/drawing/2010/main">
                  <a14:imgLayer r:embed="rId32">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6" name="Picture 7" descr="\\Cagmasrv1\sso$\Gestion_Deloitte\Global_Brand\- Templates\Icons\Iconography Deloitte\Icon_Cog_Blue.png">
            <a:hlinkClick r:id="rId33" action="ppaction://hlinksldjump"/>
            <a:hlinkHover r:id="" action="ppaction://noaction" highlightClick="1"/>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7" name="Picture 5" descr="http://njmw.s3.amazonaws.com/cms/images/7b3ea615bd50da66/Calendar-Icon.png">
            <a:hlinkClick r:id="rId35" action="ppaction://hlinksldjump"/>
            <a:hlinkHover r:id="" action="ppaction://noaction" highlightClick="1"/>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19" name="Rectangle 118">
            <a:hlinkClick r:id="rId37"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hlinkClick r:id="rId18" action="ppaction://hlinksldjump"/>
          </p:cNvPr>
          <p:cNvSpPr/>
          <p:nvPr/>
        </p:nvSpPr>
        <p:spPr>
          <a:xfrm>
            <a:off x="2292589"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hlinkClick r:id="rId38"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8" name="Picture 2">
            <a:hlinkClick r:id="rId39" action="ppaction://hlinksldjump"/>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752600" y="1537648"/>
            <a:ext cx="7144372" cy="369332"/>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US" b="1" i="1" dirty="0" smtClean="0">
                <a:solidFill>
                  <a:schemeClr val="tx1">
                    <a:lumMod val="95000"/>
                    <a:lumOff val="5000"/>
                  </a:schemeClr>
                </a:solidFill>
              </a:rPr>
              <a:t>Design Activities</a:t>
            </a:r>
            <a:endParaRPr lang="en-US" b="1" i="1" dirty="0">
              <a:solidFill>
                <a:schemeClr val="tx1">
                  <a:lumMod val="95000"/>
                  <a:lumOff val="5000"/>
                </a:schemeClr>
              </a:solidFill>
            </a:endParaRPr>
          </a:p>
        </p:txBody>
      </p:sp>
      <p:sp>
        <p:nvSpPr>
          <p:cNvPr id="50" name="TextBox 49">
            <a:hlinkClick r:id="rId41" action="ppaction://hlinksldjump"/>
            <a:hlinkHover r:id="" action="ppaction://noaction" highlightClick="1"/>
          </p:cNvPr>
          <p:cNvSpPr txBox="1"/>
          <p:nvPr/>
        </p:nvSpPr>
        <p:spPr>
          <a:xfrm>
            <a:off x="1752600" y="2230398"/>
            <a:ext cx="2103120" cy="369332"/>
          </a:xfrm>
          <a:prstGeom prst="rect">
            <a:avLst/>
          </a:prstGeom>
          <a:noFill/>
        </p:spPr>
        <p:txBody>
          <a:bodyPr wrap="square" rtlCol="0">
            <a:spAutoFit/>
          </a:bodyPr>
          <a:lstStyle/>
          <a:p>
            <a:r>
              <a:rPr lang="en-US" b="1" dirty="0" smtClean="0">
                <a:solidFill>
                  <a:schemeClr val="bg1"/>
                </a:solidFill>
              </a:rPr>
              <a:t>Course Objectives</a:t>
            </a:r>
            <a:endParaRPr lang="en-US" b="1" dirty="0">
              <a:solidFill>
                <a:schemeClr val="bg1"/>
              </a:solidFill>
            </a:endParaRPr>
          </a:p>
        </p:txBody>
      </p:sp>
      <p:sp>
        <p:nvSpPr>
          <p:cNvPr id="51" name="TextBox 50"/>
          <p:cNvSpPr txBox="1"/>
          <p:nvPr/>
        </p:nvSpPr>
        <p:spPr>
          <a:xfrm>
            <a:off x="1752600" y="3233195"/>
            <a:ext cx="2103120" cy="369332"/>
          </a:xfrm>
          <a:prstGeom prst="rect">
            <a:avLst/>
          </a:prstGeom>
          <a:noFill/>
        </p:spPr>
        <p:txBody>
          <a:bodyPr wrap="square" rtlCol="0">
            <a:spAutoFit/>
          </a:bodyPr>
          <a:lstStyle/>
          <a:p>
            <a:r>
              <a:rPr lang="en-US" b="1" dirty="0" smtClean="0">
                <a:solidFill>
                  <a:schemeClr val="bg1"/>
                </a:solidFill>
              </a:rPr>
              <a:t>Course Outline</a:t>
            </a:r>
            <a:endParaRPr lang="en-US" b="1" dirty="0">
              <a:solidFill>
                <a:schemeClr val="bg1"/>
              </a:solidFill>
            </a:endParaRPr>
          </a:p>
        </p:txBody>
      </p:sp>
      <p:sp>
        <p:nvSpPr>
          <p:cNvPr id="52" name="TextBox 51"/>
          <p:cNvSpPr txBox="1"/>
          <p:nvPr/>
        </p:nvSpPr>
        <p:spPr>
          <a:xfrm>
            <a:off x="1752600" y="5238790"/>
            <a:ext cx="2103120" cy="369332"/>
          </a:xfrm>
          <a:prstGeom prst="rect">
            <a:avLst/>
          </a:prstGeom>
          <a:noFill/>
        </p:spPr>
        <p:txBody>
          <a:bodyPr wrap="square" rtlCol="0">
            <a:spAutoFit/>
          </a:bodyPr>
          <a:lstStyle/>
          <a:p>
            <a:r>
              <a:rPr lang="en-US" b="1" dirty="0" smtClean="0">
                <a:solidFill>
                  <a:schemeClr val="bg1"/>
                </a:solidFill>
              </a:rPr>
              <a:t>Graphics Design</a:t>
            </a:r>
            <a:endParaRPr lang="en-US" b="1" dirty="0">
              <a:solidFill>
                <a:schemeClr val="bg1"/>
              </a:solidFill>
            </a:endParaRPr>
          </a:p>
        </p:txBody>
      </p:sp>
      <p:sp>
        <p:nvSpPr>
          <p:cNvPr id="53" name="TextBox 52"/>
          <p:cNvSpPr txBox="1"/>
          <p:nvPr/>
        </p:nvSpPr>
        <p:spPr>
          <a:xfrm>
            <a:off x="6736080" y="2250322"/>
            <a:ext cx="2103120" cy="369332"/>
          </a:xfrm>
          <a:prstGeom prst="rect">
            <a:avLst/>
          </a:prstGeom>
          <a:noFill/>
        </p:spPr>
        <p:txBody>
          <a:bodyPr wrap="square" rtlCol="0">
            <a:spAutoFit/>
          </a:bodyPr>
          <a:lstStyle/>
          <a:p>
            <a:r>
              <a:rPr lang="en-US" b="1" dirty="0" smtClean="0">
                <a:solidFill>
                  <a:schemeClr val="bg1"/>
                </a:solidFill>
              </a:rPr>
              <a:t>Ideation Sketching</a:t>
            </a:r>
            <a:endParaRPr lang="en-US" b="1" dirty="0">
              <a:solidFill>
                <a:schemeClr val="bg1"/>
              </a:solidFill>
            </a:endParaRPr>
          </a:p>
        </p:txBody>
      </p:sp>
      <p:sp>
        <p:nvSpPr>
          <p:cNvPr id="54" name="TextBox 53"/>
          <p:cNvSpPr txBox="1"/>
          <p:nvPr/>
        </p:nvSpPr>
        <p:spPr>
          <a:xfrm>
            <a:off x="1752600" y="4235992"/>
            <a:ext cx="2103120" cy="369332"/>
          </a:xfrm>
          <a:prstGeom prst="rect">
            <a:avLst/>
          </a:prstGeom>
          <a:noFill/>
        </p:spPr>
        <p:txBody>
          <a:bodyPr wrap="square" rtlCol="0">
            <a:spAutoFit/>
          </a:bodyPr>
          <a:lstStyle/>
          <a:p>
            <a:r>
              <a:rPr lang="en-US" b="1" dirty="0" smtClean="0">
                <a:solidFill>
                  <a:schemeClr val="bg1"/>
                </a:solidFill>
              </a:rPr>
              <a:t>Storyboard</a:t>
            </a:r>
            <a:endParaRPr lang="en-US" b="1" dirty="0">
              <a:solidFill>
                <a:schemeClr val="bg1"/>
              </a:solidFill>
            </a:endParaRPr>
          </a:p>
        </p:txBody>
      </p:sp>
      <p:sp>
        <p:nvSpPr>
          <p:cNvPr id="55" name="TextBox 54"/>
          <p:cNvSpPr txBox="1"/>
          <p:nvPr/>
        </p:nvSpPr>
        <p:spPr>
          <a:xfrm>
            <a:off x="4267200" y="2967057"/>
            <a:ext cx="2103120" cy="369332"/>
          </a:xfrm>
          <a:prstGeom prst="rect">
            <a:avLst/>
          </a:prstGeom>
          <a:noFill/>
        </p:spPr>
        <p:txBody>
          <a:bodyPr wrap="square" rtlCol="0">
            <a:spAutoFit/>
          </a:bodyPr>
          <a:lstStyle/>
          <a:p>
            <a:r>
              <a:rPr lang="en-US" b="1" dirty="0" smtClean="0">
                <a:solidFill>
                  <a:schemeClr val="bg1"/>
                </a:solidFill>
              </a:rPr>
              <a:t>Quiz Questions</a:t>
            </a:r>
            <a:endParaRPr lang="en-US" b="1" dirty="0">
              <a:solidFill>
                <a:schemeClr val="bg1"/>
              </a:solidFill>
            </a:endParaRPr>
          </a:p>
        </p:txBody>
      </p:sp>
      <p:sp>
        <p:nvSpPr>
          <p:cNvPr id="56" name="TextBox 55"/>
          <p:cNvSpPr txBox="1"/>
          <p:nvPr/>
        </p:nvSpPr>
        <p:spPr>
          <a:xfrm>
            <a:off x="4267200" y="2226439"/>
            <a:ext cx="2103120" cy="369332"/>
          </a:xfrm>
          <a:prstGeom prst="rect">
            <a:avLst/>
          </a:prstGeom>
          <a:noFill/>
        </p:spPr>
        <p:txBody>
          <a:bodyPr wrap="square" rtlCol="0">
            <a:spAutoFit/>
          </a:bodyPr>
          <a:lstStyle/>
          <a:p>
            <a:r>
              <a:rPr lang="en-US" b="1" dirty="0" smtClean="0">
                <a:solidFill>
                  <a:schemeClr val="bg1"/>
                </a:solidFill>
              </a:rPr>
              <a:t>Knowledge Checks</a:t>
            </a:r>
            <a:endParaRPr lang="en-US" b="1" dirty="0">
              <a:solidFill>
                <a:schemeClr val="bg1"/>
              </a:solidFill>
            </a:endParaRPr>
          </a:p>
        </p:txBody>
      </p:sp>
    </p:spTree>
    <p:extLst>
      <p:ext uri="{BB962C8B-B14F-4D97-AF65-F5344CB8AC3E}">
        <p14:creationId xmlns:p14="http://schemas.microsoft.com/office/powerpoint/2010/main" val="15924431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hlinkClick r:id="rId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a:xfrm>
            <a:off x="2346960" y="214952"/>
            <a:ext cx="5577840" cy="381000"/>
          </a:xfrm>
        </p:spPr>
        <p:txBody>
          <a:bodyPr/>
          <a:lstStyle/>
          <a:p>
            <a:r>
              <a:rPr lang="en-US" dirty="0"/>
              <a:t>Home Page | </a:t>
            </a:r>
            <a:r>
              <a:rPr lang="en-US" dirty="0" smtClean="0"/>
              <a:t>New </a:t>
            </a:r>
            <a:r>
              <a:rPr lang="en-US" dirty="0"/>
              <a:t>File | </a:t>
            </a:r>
            <a:r>
              <a:rPr lang="en-US" dirty="0" smtClean="0"/>
              <a:t>Design Activities | Objectives</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4"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5"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6"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7"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Round Diagonal Corner Rectangle 1">
            <a:hlinkClick r:id="rId8" action="ppaction://hlinksldjump"/>
          </p:cNvPr>
          <p:cNvSpPr/>
          <p:nvPr/>
        </p:nvSpPr>
        <p:spPr>
          <a:xfrm>
            <a:off x="76200" y="1457352"/>
            <a:ext cx="1371600" cy="36576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661524" y="1478253"/>
            <a:ext cx="7330076" cy="477583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868464" y="4331941"/>
            <a:ext cx="2011680" cy="1737360"/>
          </a:xfrm>
          <a:prstGeom prst="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01" name="Round Diagonal Corner Rectangle 100">
            <a:hlinkClick r:id="rId8"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109" name="Rectangle 108">
            <a:hlinkClick r:id="rId9"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0" name="Picture 14" descr="C:\Users\jsauvageau\Desktop\4.png">
            <a:hlinkClick r:id="rId10" action="ppaction://hlinksldjump"/>
            <a:hlinkHover r:id="" action="ppaction://noaction" highlightClick="1"/>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1" name="Picture 17" descr="C:\Users\jsauvageau\Desktop\3.png">
            <a:hlinkClick r:id="rId12" action="ppaction://hlinksldjump"/>
            <a:hlinkHover r:id="" action="ppaction://noaction" highlightClick="1"/>
          </p:cNvPr>
          <p:cNvPicPr>
            <a:picLocks noChangeAspect="1" noChangeArrowheads="1"/>
          </p:cNvPicPr>
          <p:nvPr/>
        </p:nvPicPr>
        <p:blipFill>
          <a:blip r:embed="rId1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2" name="Picture 24" descr="C:\Users\jsauvageau\Desktop\3.png">
            <a:hlinkClick r:id="rId14" action="ppaction://hlinksldjump"/>
            <a:hlinkHover r:id="" action="ppaction://noaction" highlightClick="1"/>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3" name="Picture 28" descr="C:\Users\jsauvageau\Desktop\1.png">
            <a:hlinkClick r:id="rId17" action="ppaction://hlinksldjump"/>
            <a:hlinkHover r:id="" action="ppaction://noaction" highlightClick="1"/>
          </p:cNvPr>
          <p:cNvPicPr>
            <a:picLocks noChangeAspect="1" noChangeArrowheads="1"/>
          </p:cNvPicPr>
          <p:nvPr/>
        </p:nvPicPr>
        <p:blipFill>
          <a:blip r:embed="rId18"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4" name="Picture 9" descr="\\Cagmasrv1\sso$\Gestion_Deloitte\Global_Brand\- Templates\Icons\Iconography Deloitte\Icon_Envelope_Blue.png">
            <a:hlinkClick r:id="rId19" action="ppaction://hlinksldjump"/>
            <a:hlinkHover r:id="" action="ppaction://noaction" highlightClick="1"/>
          </p:cNvPr>
          <p:cNvPicPr>
            <a:picLocks noChangeAspect="1" noChangeArrowheads="1"/>
          </p:cNvPicPr>
          <p:nvPr/>
        </p:nvPicPr>
        <p:blipFill>
          <a:blip r:embed="rId20"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5" name="Picture 18" descr="C:\Users\jsauvageau\Desktop\3.png">
            <a:hlinkClick r:id="rId21" action="ppaction://hlinksldjump"/>
            <a:hlinkHover r:id="" action="ppaction://noaction" highlightClick="1"/>
          </p:cNvPr>
          <p:cNvPicPr>
            <a:picLocks noChangeAspect="1" noChangeArrowheads="1"/>
          </p:cNvPicPr>
          <p:nvPr/>
        </p:nvPicPr>
        <p:blipFill>
          <a:blip r:embed="rId22" cstate="print">
            <a:extLst>
              <a:ext uri="{BEBA8EAE-BF5A-486C-A8C5-ECC9F3942E4B}">
                <a14:imgProps xmlns:a14="http://schemas.microsoft.com/office/drawing/2010/main">
                  <a14:imgLayer r:embed="rId2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6" name="Picture 7" descr="\\Cagmasrv1\sso$\Gestion_Deloitte\Global_Brand\- Templates\Icons\Iconography Deloitte\Icon_Cog_Blue.png">
            <a:hlinkClick r:id="rId24" action="ppaction://hlinksldjump"/>
            <a:hlinkHover r:id="" action="ppaction://noaction" highlightClick="1"/>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7" name="Picture 5" descr="http://njmw.s3.amazonaws.com/cms/images/7b3ea615bd50da66/Calendar-Icon.png">
            <a:hlinkClick r:id="rId26" action="ppaction://hlinksldjump"/>
            <a:hlinkHover r:id="" action="ppaction://noaction" highlightClick="1"/>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19" name="Rectangle 118">
            <a:hlinkClick r:id="rId28"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hlinkClick r:id="rId9" action="ppaction://hlinksldjump"/>
          </p:cNvPr>
          <p:cNvSpPr/>
          <p:nvPr/>
        </p:nvSpPr>
        <p:spPr>
          <a:xfrm>
            <a:off x="2251645"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hlinkClick r:id="rId29"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8" name="Picture 2">
            <a:hlinkClick r:id="rId30" action="ppaction://hlinksldjump"/>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752600" y="1537648"/>
            <a:ext cx="7144372" cy="369332"/>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US" b="1" i="1" dirty="0" smtClean="0">
                <a:solidFill>
                  <a:schemeClr val="tx1">
                    <a:lumMod val="95000"/>
                    <a:lumOff val="5000"/>
                  </a:schemeClr>
                </a:solidFill>
              </a:rPr>
              <a:t>Design Activities | Course Objectives</a:t>
            </a:r>
            <a:endParaRPr lang="en-US" b="1" i="1" dirty="0">
              <a:solidFill>
                <a:schemeClr val="tx1">
                  <a:lumMod val="95000"/>
                  <a:lumOff val="5000"/>
                </a:schemeClr>
              </a:solidFill>
            </a:endParaRPr>
          </a:p>
        </p:txBody>
      </p:sp>
      <p:sp>
        <p:nvSpPr>
          <p:cNvPr id="50" name="TextBox 49"/>
          <p:cNvSpPr txBox="1"/>
          <p:nvPr/>
        </p:nvSpPr>
        <p:spPr>
          <a:xfrm>
            <a:off x="1698008" y="2230398"/>
            <a:ext cx="2463352" cy="369332"/>
          </a:xfrm>
          <a:prstGeom prst="rect">
            <a:avLst/>
          </a:prstGeom>
          <a:noFill/>
        </p:spPr>
        <p:txBody>
          <a:bodyPr wrap="square" rtlCol="0">
            <a:spAutoFit/>
          </a:bodyPr>
          <a:lstStyle/>
          <a:p>
            <a:r>
              <a:rPr lang="en-US" b="1" dirty="0" smtClean="0">
                <a:solidFill>
                  <a:schemeClr val="bg1"/>
                </a:solidFill>
              </a:rPr>
              <a:t>Terminal Objective 1:</a:t>
            </a:r>
            <a:endParaRPr lang="en-US" b="1" dirty="0">
              <a:solidFill>
                <a:schemeClr val="bg1"/>
              </a:solidFill>
            </a:endParaRPr>
          </a:p>
        </p:txBody>
      </p:sp>
      <p:sp>
        <p:nvSpPr>
          <p:cNvPr id="51" name="TextBox 50"/>
          <p:cNvSpPr txBox="1"/>
          <p:nvPr/>
        </p:nvSpPr>
        <p:spPr>
          <a:xfrm>
            <a:off x="1836760" y="2606385"/>
            <a:ext cx="2482965" cy="369332"/>
          </a:xfrm>
          <a:prstGeom prst="rect">
            <a:avLst/>
          </a:prstGeom>
          <a:noFill/>
        </p:spPr>
        <p:txBody>
          <a:bodyPr wrap="square" rtlCol="0">
            <a:spAutoFit/>
          </a:bodyPr>
          <a:lstStyle/>
          <a:p>
            <a:r>
              <a:rPr lang="en-US" b="1" dirty="0" smtClean="0">
                <a:solidFill>
                  <a:schemeClr val="bg1"/>
                </a:solidFill>
              </a:rPr>
              <a:t>Enabling Objective 1:</a:t>
            </a:r>
            <a:endParaRPr lang="en-US" b="1" dirty="0">
              <a:solidFill>
                <a:schemeClr val="bg1"/>
              </a:solidFill>
            </a:endParaRPr>
          </a:p>
        </p:txBody>
      </p:sp>
      <p:sp>
        <p:nvSpPr>
          <p:cNvPr id="57" name="TextBox 56"/>
          <p:cNvSpPr txBox="1"/>
          <p:nvPr/>
        </p:nvSpPr>
        <p:spPr>
          <a:xfrm>
            <a:off x="1836760" y="3059668"/>
            <a:ext cx="2482965" cy="369332"/>
          </a:xfrm>
          <a:prstGeom prst="rect">
            <a:avLst/>
          </a:prstGeom>
          <a:noFill/>
        </p:spPr>
        <p:txBody>
          <a:bodyPr wrap="square" rtlCol="0">
            <a:spAutoFit/>
          </a:bodyPr>
          <a:lstStyle/>
          <a:p>
            <a:r>
              <a:rPr lang="en-US" b="1" dirty="0" smtClean="0">
                <a:solidFill>
                  <a:schemeClr val="bg1"/>
                </a:solidFill>
              </a:rPr>
              <a:t>Enabling Objective 2:</a:t>
            </a:r>
            <a:endParaRPr lang="en-US" b="1" dirty="0">
              <a:solidFill>
                <a:schemeClr val="bg1"/>
              </a:solidFill>
            </a:endParaRPr>
          </a:p>
        </p:txBody>
      </p:sp>
      <p:sp>
        <p:nvSpPr>
          <p:cNvPr id="58" name="TextBox 57"/>
          <p:cNvSpPr txBox="1"/>
          <p:nvPr/>
        </p:nvSpPr>
        <p:spPr>
          <a:xfrm>
            <a:off x="1836760" y="3512951"/>
            <a:ext cx="2482965" cy="369332"/>
          </a:xfrm>
          <a:prstGeom prst="rect">
            <a:avLst/>
          </a:prstGeom>
          <a:noFill/>
        </p:spPr>
        <p:txBody>
          <a:bodyPr wrap="square" rtlCol="0">
            <a:spAutoFit/>
          </a:bodyPr>
          <a:lstStyle/>
          <a:p>
            <a:r>
              <a:rPr lang="en-US" b="1" dirty="0" smtClean="0">
                <a:solidFill>
                  <a:schemeClr val="bg1"/>
                </a:solidFill>
              </a:rPr>
              <a:t>Enabling Objective 3:</a:t>
            </a:r>
            <a:endParaRPr lang="en-US" b="1" dirty="0">
              <a:solidFill>
                <a:schemeClr val="bg1"/>
              </a:solidFill>
            </a:endParaRPr>
          </a:p>
        </p:txBody>
      </p:sp>
      <p:pic>
        <p:nvPicPr>
          <p:cNvPr id="17410" name="Picture 2"/>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b="21658"/>
          <a:stretch/>
        </p:blipFill>
        <p:spPr bwMode="auto">
          <a:xfrm>
            <a:off x="6979920" y="2026889"/>
            <a:ext cx="2011680" cy="170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Box 61"/>
          <p:cNvSpPr txBox="1"/>
          <p:nvPr/>
        </p:nvSpPr>
        <p:spPr>
          <a:xfrm>
            <a:off x="7441961" y="3124200"/>
            <a:ext cx="787639" cy="261610"/>
          </a:xfrm>
          <a:prstGeom prst="rect">
            <a:avLst/>
          </a:prstGeom>
          <a:noFill/>
        </p:spPr>
        <p:txBody>
          <a:bodyPr wrap="square" rtlCol="0">
            <a:spAutoFit/>
          </a:bodyPr>
          <a:lstStyle/>
          <a:p>
            <a:pPr algn="ctr"/>
            <a:r>
              <a:rPr lang="en-US" sz="1100" dirty="0" smtClean="0">
                <a:hlinkClick r:id="rId33"/>
              </a:rPr>
              <a:t>Help!</a:t>
            </a:r>
            <a:endParaRPr lang="en-US" sz="1100" dirty="0"/>
          </a:p>
        </p:txBody>
      </p:sp>
      <p:sp>
        <p:nvSpPr>
          <p:cNvPr id="13" name="Rectangle 12">
            <a:hlinkClick r:id="rId34" action="ppaction://hlinksldjump"/>
          </p:cNvPr>
          <p:cNvSpPr/>
          <p:nvPr/>
        </p:nvSpPr>
        <p:spPr>
          <a:xfrm>
            <a:off x="4019264" y="2606385"/>
            <a:ext cx="2651760" cy="365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hlinkClick r:id="rId34" action="ppaction://hlinksldjump"/>
          </p:cNvPr>
          <p:cNvSpPr/>
          <p:nvPr/>
        </p:nvSpPr>
        <p:spPr>
          <a:xfrm>
            <a:off x="4019264" y="3059668"/>
            <a:ext cx="2651760" cy="365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hlinkClick r:id="rId34" action="ppaction://hlinksldjump"/>
          </p:cNvPr>
          <p:cNvSpPr/>
          <p:nvPr/>
        </p:nvSpPr>
        <p:spPr>
          <a:xfrm>
            <a:off x="4019264" y="3512951"/>
            <a:ext cx="2651760" cy="365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1690048" y="4215515"/>
            <a:ext cx="2463352" cy="369332"/>
          </a:xfrm>
          <a:prstGeom prst="rect">
            <a:avLst/>
          </a:prstGeom>
          <a:noFill/>
        </p:spPr>
        <p:txBody>
          <a:bodyPr wrap="square" rtlCol="0">
            <a:spAutoFit/>
          </a:bodyPr>
          <a:lstStyle/>
          <a:p>
            <a:r>
              <a:rPr lang="en-US" b="1" dirty="0" smtClean="0">
                <a:solidFill>
                  <a:schemeClr val="bg1"/>
                </a:solidFill>
              </a:rPr>
              <a:t>Terminal Objective 2:</a:t>
            </a:r>
            <a:endParaRPr lang="en-US" b="1" dirty="0">
              <a:solidFill>
                <a:schemeClr val="bg1"/>
              </a:solidFill>
            </a:endParaRPr>
          </a:p>
        </p:txBody>
      </p:sp>
      <p:sp>
        <p:nvSpPr>
          <p:cNvPr id="79" name="TextBox 78"/>
          <p:cNvSpPr txBox="1"/>
          <p:nvPr/>
        </p:nvSpPr>
        <p:spPr>
          <a:xfrm>
            <a:off x="1828800" y="4591502"/>
            <a:ext cx="2482965" cy="369332"/>
          </a:xfrm>
          <a:prstGeom prst="rect">
            <a:avLst/>
          </a:prstGeom>
          <a:noFill/>
        </p:spPr>
        <p:txBody>
          <a:bodyPr wrap="square" rtlCol="0">
            <a:spAutoFit/>
          </a:bodyPr>
          <a:lstStyle/>
          <a:p>
            <a:r>
              <a:rPr lang="en-US" b="1" dirty="0" smtClean="0">
                <a:solidFill>
                  <a:schemeClr val="bg1"/>
                </a:solidFill>
              </a:rPr>
              <a:t>Enabling Objective 1:</a:t>
            </a:r>
            <a:endParaRPr lang="en-US" b="1" dirty="0">
              <a:solidFill>
                <a:schemeClr val="bg1"/>
              </a:solidFill>
            </a:endParaRPr>
          </a:p>
        </p:txBody>
      </p:sp>
      <p:sp>
        <p:nvSpPr>
          <p:cNvPr id="80" name="TextBox 79"/>
          <p:cNvSpPr txBox="1"/>
          <p:nvPr/>
        </p:nvSpPr>
        <p:spPr>
          <a:xfrm>
            <a:off x="1828800" y="5044785"/>
            <a:ext cx="2482965" cy="369332"/>
          </a:xfrm>
          <a:prstGeom prst="rect">
            <a:avLst/>
          </a:prstGeom>
          <a:noFill/>
        </p:spPr>
        <p:txBody>
          <a:bodyPr wrap="square" rtlCol="0">
            <a:spAutoFit/>
          </a:bodyPr>
          <a:lstStyle/>
          <a:p>
            <a:r>
              <a:rPr lang="en-US" b="1" dirty="0" smtClean="0">
                <a:solidFill>
                  <a:schemeClr val="bg1"/>
                </a:solidFill>
              </a:rPr>
              <a:t>Enabling Objective 2:</a:t>
            </a:r>
            <a:endParaRPr lang="en-US" b="1" dirty="0">
              <a:solidFill>
                <a:schemeClr val="bg1"/>
              </a:solidFill>
            </a:endParaRPr>
          </a:p>
        </p:txBody>
      </p:sp>
      <p:sp>
        <p:nvSpPr>
          <p:cNvPr id="81" name="TextBox 80"/>
          <p:cNvSpPr txBox="1"/>
          <p:nvPr/>
        </p:nvSpPr>
        <p:spPr>
          <a:xfrm>
            <a:off x="1828800" y="5498068"/>
            <a:ext cx="2482965" cy="369332"/>
          </a:xfrm>
          <a:prstGeom prst="rect">
            <a:avLst/>
          </a:prstGeom>
          <a:noFill/>
        </p:spPr>
        <p:txBody>
          <a:bodyPr wrap="square" rtlCol="0">
            <a:spAutoFit/>
          </a:bodyPr>
          <a:lstStyle/>
          <a:p>
            <a:r>
              <a:rPr lang="en-US" b="1" dirty="0" smtClean="0">
                <a:solidFill>
                  <a:schemeClr val="bg1"/>
                </a:solidFill>
              </a:rPr>
              <a:t>Enabling Objective 3:</a:t>
            </a:r>
            <a:endParaRPr lang="en-US" b="1" dirty="0">
              <a:solidFill>
                <a:schemeClr val="bg1"/>
              </a:solidFill>
            </a:endParaRPr>
          </a:p>
        </p:txBody>
      </p:sp>
      <p:sp>
        <p:nvSpPr>
          <p:cNvPr id="82" name="Rectangle 81">
            <a:hlinkClick r:id="rId34" action="ppaction://hlinksldjump"/>
          </p:cNvPr>
          <p:cNvSpPr/>
          <p:nvPr/>
        </p:nvSpPr>
        <p:spPr>
          <a:xfrm>
            <a:off x="4011304" y="4591502"/>
            <a:ext cx="2651760" cy="365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hlinkClick r:id="rId34" action="ppaction://hlinksldjump"/>
          </p:cNvPr>
          <p:cNvSpPr/>
          <p:nvPr/>
        </p:nvSpPr>
        <p:spPr>
          <a:xfrm>
            <a:off x="4011304" y="5044785"/>
            <a:ext cx="2651760" cy="365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hlinkClick r:id="rId34" action="ppaction://hlinksldjump"/>
          </p:cNvPr>
          <p:cNvSpPr/>
          <p:nvPr/>
        </p:nvSpPr>
        <p:spPr>
          <a:xfrm>
            <a:off x="4011304" y="5498068"/>
            <a:ext cx="2651760" cy="365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010400" y="3962400"/>
            <a:ext cx="1815574" cy="338554"/>
          </a:xfrm>
          <a:prstGeom prst="rect">
            <a:avLst/>
          </a:prstGeom>
          <a:noFill/>
        </p:spPr>
        <p:txBody>
          <a:bodyPr wrap="square" rtlCol="0">
            <a:spAutoFit/>
          </a:bodyPr>
          <a:lstStyle/>
          <a:p>
            <a:pPr algn="ctr"/>
            <a:r>
              <a:rPr lang="en-US" sz="1600" u="sng" dirty="0" smtClean="0">
                <a:solidFill>
                  <a:schemeClr val="bg1"/>
                </a:solidFill>
              </a:rPr>
              <a:t>Resources</a:t>
            </a:r>
            <a:endParaRPr lang="en-US" sz="1600" u="sng" dirty="0">
              <a:solidFill>
                <a:schemeClr val="bg1"/>
              </a:solidFill>
            </a:endParaRPr>
          </a:p>
        </p:txBody>
      </p:sp>
      <p:sp>
        <p:nvSpPr>
          <p:cNvPr id="86" name="TextBox 85">
            <a:hlinkHover r:id="" action="ppaction://noaction" highlightClick="1"/>
          </p:cNvPr>
          <p:cNvSpPr txBox="1"/>
          <p:nvPr/>
        </p:nvSpPr>
        <p:spPr>
          <a:xfrm>
            <a:off x="7010400" y="4419600"/>
            <a:ext cx="1815574" cy="338554"/>
          </a:xfrm>
          <a:prstGeom prst="rect">
            <a:avLst/>
          </a:prstGeom>
          <a:noFill/>
        </p:spPr>
        <p:txBody>
          <a:bodyPr wrap="square" rtlCol="0">
            <a:spAutoFit/>
          </a:bodyPr>
          <a:lstStyle/>
          <a:p>
            <a:r>
              <a:rPr lang="en-US" sz="1600" dirty="0" smtClean="0">
                <a:solidFill>
                  <a:srgbClr val="0000CC"/>
                </a:solidFill>
                <a:hlinkClick r:id="rId35"/>
              </a:rPr>
              <a:t>Bloom’s Taxonomy</a:t>
            </a:r>
            <a:endParaRPr lang="en-US" sz="1600" dirty="0">
              <a:solidFill>
                <a:srgbClr val="0000CC"/>
              </a:solidFill>
            </a:endParaRPr>
          </a:p>
        </p:txBody>
      </p:sp>
      <p:sp>
        <p:nvSpPr>
          <p:cNvPr id="87" name="TextBox 86">
            <a:hlinkHover r:id="" action="ppaction://noaction" highlightClick="1"/>
          </p:cNvPr>
          <p:cNvSpPr txBox="1"/>
          <p:nvPr/>
        </p:nvSpPr>
        <p:spPr>
          <a:xfrm>
            <a:off x="7010400" y="4914900"/>
            <a:ext cx="1815574" cy="338554"/>
          </a:xfrm>
          <a:prstGeom prst="rect">
            <a:avLst/>
          </a:prstGeom>
          <a:noFill/>
        </p:spPr>
        <p:txBody>
          <a:bodyPr wrap="square" rtlCol="0">
            <a:spAutoFit/>
          </a:bodyPr>
          <a:lstStyle/>
          <a:p>
            <a:r>
              <a:rPr lang="en-US" sz="1600" dirty="0" smtClean="0">
                <a:solidFill>
                  <a:srgbClr val="0000CC"/>
                </a:solidFill>
                <a:hlinkClick r:id="rId36"/>
              </a:rPr>
              <a:t>Action Verbs</a:t>
            </a:r>
            <a:endParaRPr lang="en-US" sz="1600" dirty="0">
              <a:solidFill>
                <a:srgbClr val="0000CC"/>
              </a:solidFill>
            </a:endParaRPr>
          </a:p>
        </p:txBody>
      </p:sp>
      <p:sp>
        <p:nvSpPr>
          <p:cNvPr id="88" name="TextBox 87">
            <a:hlinkHover r:id="" action="ppaction://noaction" highlightClick="1"/>
          </p:cNvPr>
          <p:cNvSpPr txBox="1"/>
          <p:nvPr/>
        </p:nvSpPr>
        <p:spPr>
          <a:xfrm>
            <a:off x="7010400" y="5410200"/>
            <a:ext cx="1815574" cy="584775"/>
          </a:xfrm>
          <a:prstGeom prst="rect">
            <a:avLst/>
          </a:prstGeom>
          <a:noFill/>
        </p:spPr>
        <p:txBody>
          <a:bodyPr wrap="square" rtlCol="0">
            <a:spAutoFit/>
          </a:bodyPr>
          <a:lstStyle/>
          <a:p>
            <a:r>
              <a:rPr lang="en-US" sz="1600" dirty="0" smtClean="0">
                <a:solidFill>
                  <a:srgbClr val="0000CC"/>
                </a:solidFill>
                <a:hlinkClick r:id="rId37" action="ppaction://hlinksldjump"/>
              </a:rPr>
              <a:t>Existing Project Files</a:t>
            </a:r>
            <a:endParaRPr lang="en-US" sz="1600" dirty="0">
              <a:solidFill>
                <a:srgbClr val="0000CC"/>
              </a:solidFill>
            </a:endParaRPr>
          </a:p>
        </p:txBody>
      </p:sp>
    </p:spTree>
    <p:extLst>
      <p:ext uri="{BB962C8B-B14F-4D97-AF65-F5344CB8AC3E}">
        <p14:creationId xmlns:p14="http://schemas.microsoft.com/office/powerpoint/2010/main" val="11134189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250">
            <a:hlinkClick r:id="rId4"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69" name="Rectangle 168"/>
          <p:cNvSpPr/>
          <p:nvPr/>
        </p:nvSpPr>
        <p:spPr>
          <a:xfrm>
            <a:off x="0" y="1341774"/>
            <a:ext cx="1497862" cy="5045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0" name="Straight Connector 169"/>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2" name="Round Diagonal Corner Rectangle 171">
            <a:hlinkClick r:id="rId5"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173" name="Round Same Side Corner Rectangle 17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74" name="Round Same Side Corner Rectangle 17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75" name="Round Same Side Corner Rectangle 17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76" name="Round Same Side Corner Rectangle 17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77" name="Round Same Side Corner Rectangle 17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78" name="Straight Connector 177"/>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79" name="Group 178"/>
          <p:cNvGrpSpPr/>
          <p:nvPr/>
        </p:nvGrpSpPr>
        <p:grpSpPr>
          <a:xfrm>
            <a:off x="322821" y="2164080"/>
            <a:ext cx="731906" cy="675541"/>
            <a:chOff x="82501" y="1423719"/>
            <a:chExt cx="731906" cy="675541"/>
          </a:xfrm>
        </p:grpSpPr>
        <p:pic>
          <p:nvPicPr>
            <p:cNvPr id="18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01" y="142371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 name="Rectangle 180"/>
            <p:cNvSpPr/>
            <p:nvPr/>
          </p:nvSpPr>
          <p:spPr>
            <a:xfrm>
              <a:off x="128414" y="198503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grpSp>
      <p:sp>
        <p:nvSpPr>
          <p:cNvPr id="182" name="Rectangle 181">
            <a:hlinkClick r:id="rId7"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Rectangle 182">
            <a:hlinkClick r:id="rId8"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183">
            <a:hlinkClick r:id="rId9"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a:hlinkClick r:id="rId10"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ectangle 185">
            <a:hlinkClick r:id="rId11"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186">
            <a:hlinkClick r:id="rId12" action="ppaction://hlinksldjump"/>
            <a:hlinkHover r:id="" action="ppaction://noaction" highlightClick="1"/>
          </p:cNvPr>
          <p:cNvSpPr/>
          <p:nvPr/>
        </p:nvSpPr>
        <p:spPr>
          <a:xfrm>
            <a:off x="939017" y="5551667"/>
            <a:ext cx="685993" cy="71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a:hlinkClick r:id="rId13" action="ppaction://hlinksldjump"/>
          </p:cNvPr>
          <p:cNvSpPr/>
          <p:nvPr/>
        </p:nvSpPr>
        <p:spPr>
          <a:xfrm>
            <a:off x="253968" y="211335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a:hlinkClick r:id="rId13" action="ppaction://hlinksldjump"/>
          </p:cNvPr>
          <p:cNvSpPr/>
          <p:nvPr/>
        </p:nvSpPr>
        <p:spPr>
          <a:xfrm>
            <a:off x="297967" y="5481052"/>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0" name="Picture 2"/>
          <p:cNvPicPr preferRelativeResize="0">
            <a:picLocks noChangeArrowheads="1"/>
          </p:cNvPicPr>
          <p:nvPr/>
        </p:nvPicPr>
        <p:blipFill rotWithShape="1">
          <a:blip r:embed="rId14">
            <a:extLst>
              <a:ext uri="{28A0092B-C50C-407E-A947-70E740481C1C}">
                <a14:useLocalDpi xmlns:a14="http://schemas.microsoft.com/office/drawing/2010/main" val="0"/>
              </a:ext>
            </a:extLst>
          </a:blip>
          <a:srcRect l="45645" t="8341" r="50285" b="7319"/>
          <a:stretch/>
        </p:blipFill>
        <p:spPr bwMode="auto">
          <a:xfrm>
            <a:off x="1324768" y="3446877"/>
            <a:ext cx="182880" cy="284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 name="Rectangle 190"/>
          <p:cNvSpPr/>
          <p:nvPr/>
        </p:nvSpPr>
        <p:spPr>
          <a:xfrm>
            <a:off x="354790" y="314498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95000"/>
                    <a:lumOff val="5000"/>
                  </a:schemeClr>
                </a:solidFill>
              </a:rPr>
              <a:t>Files</a:t>
            </a:r>
            <a:endParaRPr lang="en-US" sz="1200" b="1" dirty="0">
              <a:solidFill>
                <a:schemeClr val="tx1">
                  <a:lumMod val="95000"/>
                  <a:lumOff val="5000"/>
                </a:schemeClr>
              </a:solidFill>
            </a:endParaRPr>
          </a:p>
        </p:txBody>
      </p:sp>
      <p:cxnSp>
        <p:nvCxnSpPr>
          <p:cNvPr id="192" name="Straight Connector 191"/>
          <p:cNvCxnSpPr/>
          <p:nvPr/>
        </p:nvCxnSpPr>
        <p:spPr>
          <a:xfrm>
            <a:off x="2504" y="1945944"/>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193" name="Straight Connector 192"/>
          <p:cNvCxnSpPr/>
          <p:nvPr/>
        </p:nvCxnSpPr>
        <p:spPr>
          <a:xfrm>
            <a:off x="22276" y="304800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94" name="Group 193"/>
          <p:cNvGrpSpPr/>
          <p:nvPr/>
        </p:nvGrpSpPr>
        <p:grpSpPr>
          <a:xfrm>
            <a:off x="220640" y="4549592"/>
            <a:ext cx="914400" cy="807719"/>
            <a:chOff x="0" y="3535681"/>
            <a:chExt cx="914400" cy="807719"/>
          </a:xfrm>
        </p:grpSpPr>
        <p:pic>
          <p:nvPicPr>
            <p:cNvPr id="195" name="Picture 4" descr="https://cdn.tutsplus.com/net/uploads/legacy/1050_icon/images/CSS3-Document-Icon.pn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88389" y="3535681"/>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196" name="Rectangle 195"/>
            <p:cNvSpPr/>
            <p:nvPr/>
          </p:nvSpPr>
          <p:spPr>
            <a:xfrm>
              <a:off x="0" y="406908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Knowledge Checks</a:t>
              </a:r>
              <a:endParaRPr lang="en-US" sz="1100" b="1" dirty="0">
                <a:solidFill>
                  <a:schemeClr val="tx1">
                    <a:lumMod val="95000"/>
                    <a:lumOff val="5000"/>
                  </a:schemeClr>
                </a:solidFill>
              </a:endParaRPr>
            </a:p>
          </p:txBody>
        </p:sp>
      </p:grpSp>
      <p:grpSp>
        <p:nvGrpSpPr>
          <p:cNvPr id="197" name="Group 196"/>
          <p:cNvGrpSpPr/>
          <p:nvPr/>
        </p:nvGrpSpPr>
        <p:grpSpPr>
          <a:xfrm>
            <a:off x="220640" y="3464264"/>
            <a:ext cx="914400" cy="807720"/>
            <a:chOff x="10290" y="2438400"/>
            <a:chExt cx="914400" cy="807720"/>
          </a:xfrm>
        </p:grpSpPr>
        <p:pic>
          <p:nvPicPr>
            <p:cNvPr id="198" name="Picture 4" descr="https://cdn.tutsplus.com/net/uploads/legacy/1050_icon/images/CSS3-Document-Icon.pn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98679" y="2438400"/>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199" name="Rectangle 198"/>
            <p:cNvSpPr/>
            <p:nvPr/>
          </p:nvSpPr>
          <p:spPr>
            <a:xfrm>
              <a:off x="10290" y="297180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Course Outline</a:t>
              </a:r>
              <a:endParaRPr lang="en-US" sz="1100" b="1" dirty="0">
                <a:solidFill>
                  <a:schemeClr val="tx1">
                    <a:lumMod val="95000"/>
                    <a:lumOff val="5000"/>
                  </a:schemeClr>
                </a:solidFill>
              </a:endParaRPr>
            </a:p>
          </p:txBody>
        </p:sp>
      </p:grpSp>
      <p:sp>
        <p:nvSpPr>
          <p:cNvPr id="200" name="Rectangle 199">
            <a:hlinkClick r:id="rId13" action="ppaction://hlinksldjump"/>
          </p:cNvPr>
          <p:cNvSpPr/>
          <p:nvPr/>
        </p:nvSpPr>
        <p:spPr>
          <a:xfrm>
            <a:off x="299672" y="3403304"/>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200">
            <a:hlinkClick r:id="rId13" action="ppaction://hlinksldjump"/>
          </p:cNvPr>
          <p:cNvSpPr/>
          <p:nvPr/>
        </p:nvSpPr>
        <p:spPr>
          <a:xfrm>
            <a:off x="311887" y="4525708"/>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2" name="Group 201"/>
          <p:cNvGrpSpPr/>
          <p:nvPr/>
        </p:nvGrpSpPr>
        <p:grpSpPr>
          <a:xfrm>
            <a:off x="271136" y="5663227"/>
            <a:ext cx="822960" cy="647621"/>
            <a:chOff x="101116" y="4648200"/>
            <a:chExt cx="822960" cy="647621"/>
          </a:xfrm>
        </p:grpSpPr>
        <p:pic>
          <p:nvPicPr>
            <p:cNvPr id="203" name="Picture 4" descr="https://cdn.tutsplus.com/net/uploads/legacy/1050_icon/images/CSS3-Document-Icon.pn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343785" y="4648200"/>
              <a:ext cx="337623" cy="457200"/>
            </a:xfrm>
            <a:prstGeom prst="rect">
              <a:avLst/>
            </a:prstGeom>
            <a:noFill/>
            <a:ln>
              <a:solidFill>
                <a:schemeClr val="accent1">
                  <a:lumMod val="75000"/>
                </a:schemeClr>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04" name="Rectangle 203"/>
            <p:cNvSpPr/>
            <p:nvPr/>
          </p:nvSpPr>
          <p:spPr>
            <a:xfrm>
              <a:off x="101116" y="5181600"/>
              <a:ext cx="82296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Objectives</a:t>
              </a:r>
              <a:endParaRPr lang="en-US" sz="1100" b="1" dirty="0">
                <a:solidFill>
                  <a:schemeClr val="tx1">
                    <a:lumMod val="95000"/>
                    <a:lumOff val="5000"/>
                  </a:schemeClr>
                </a:solidFill>
              </a:endParaRPr>
            </a:p>
          </p:txBody>
        </p:sp>
      </p:grpSp>
      <p:sp>
        <p:nvSpPr>
          <p:cNvPr id="205" name="Rectangle 204">
            <a:hlinkClick r:id="rId12" action="ppaction://hlinksldjump"/>
            <a:hlinkHover r:id="" action="ppaction://noaction" highlightClick="1"/>
          </p:cNvPr>
          <p:cNvSpPr/>
          <p:nvPr/>
        </p:nvSpPr>
        <p:spPr>
          <a:xfrm>
            <a:off x="362576" y="5577840"/>
            <a:ext cx="685993"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ectangle 205">
            <a:hlinkClick r:id="rId13" action="ppaction://hlinksldjump"/>
          </p:cNvPr>
          <p:cNvSpPr/>
          <p:nvPr/>
        </p:nvSpPr>
        <p:spPr>
          <a:xfrm>
            <a:off x="1324768" y="3433229"/>
            <a:ext cx="18288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hlinkClick r:id="rId17" action="ppaction://hlinksldjump"/>
          </p:cNvPr>
          <p:cNvSpPr/>
          <p:nvPr/>
        </p:nvSpPr>
        <p:spPr>
          <a:xfrm>
            <a:off x="1309048" y="5719229"/>
            <a:ext cx="18288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p:cNvCxnSpPr/>
          <p:nvPr/>
        </p:nvCxnSpPr>
        <p:spPr>
          <a:xfrm>
            <a:off x="13648" y="333688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09" name="Rectangle 208">
            <a:hlinkClick r:id="rId13" action="ppaction://hlinksldjump"/>
          </p:cNvPr>
          <p:cNvSpPr/>
          <p:nvPr/>
        </p:nvSpPr>
        <p:spPr>
          <a:xfrm>
            <a:off x="0" y="3048000"/>
            <a:ext cx="1463040" cy="32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Round Same Side Corner Rectangle 209"/>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211" name="Round Same Side Corner Rectangle 210"/>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212" name="Round Same Side Corner Rectangle 211"/>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213" name="Round Same Side Corner Rectangle 212"/>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214" name="Round Same Side Corner Rectangle 213"/>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215" name="Straight Connector 214"/>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16" name="Rectangle 215">
            <a:hlinkClick r:id="rId7"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Rectangle 216">
            <a:hlinkClick r:id="rId8"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Rectangle 217">
            <a:hlinkClick r:id="rId9"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Rectangle 218">
            <a:hlinkClick r:id="rId10"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Rectangle 219">
            <a:hlinkClick r:id="rId11"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Oval 221">
            <a:hlinkClick r:id="rId18"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224" name="Oval 223">
            <a:hlinkClick r:id="rId19"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225" name="Oval 224">
            <a:hlinkClick r:id="rId20"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226" name="Oval 225">
            <a:hlinkClick r:id="rId21"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227" name="Straight Connector 226"/>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4" name="Picture 2">
            <a:hlinkClick r:id="rId22" action="ppaction://hlinksldjump"/>
            <a:hlinkHover r:id="" action="ppaction://noaction" highlightClick="1"/>
          </p:cNvPr>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 name="TextBox 234"/>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25"/>
              </a:rPr>
              <a:t>Help!</a:t>
            </a:r>
            <a:endParaRPr lang="en-US" sz="1600" dirty="0"/>
          </a:p>
        </p:txBody>
      </p:sp>
      <p:sp>
        <p:nvSpPr>
          <p:cNvPr id="236" name="Rectangle 235">
            <a:hlinkClick r:id="rId26"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7" name="Straight Connector 236"/>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38" name="Picture 14" descr="C:\Users\jsauvageau\Desktop\4.png">
            <a:hlinkClick r:id="rId27" action="ppaction://hlinksldjump"/>
            <a:hlinkHover r:id="" action="ppaction://noaction" highlightClick="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39" name="Picture 17" descr="C:\Users\jsauvageau\Desktop\3.png">
            <a:hlinkClick r:id="rId29" action="ppaction://hlinksldjump"/>
            <a:hlinkHover r:id="" action="ppaction://noaction" highlightClick="1"/>
          </p:cNvPr>
          <p:cNvPicPr>
            <a:picLocks noChangeAspect="1" noChangeArrowheads="1"/>
          </p:cNvPicPr>
          <p:nvPr/>
        </p:nvPicPr>
        <p:blipFill>
          <a:blip r:embed="rId30"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0" name="Picture 24" descr="C:\Users\jsauvageau\Desktop\3.png">
            <a:hlinkClick r:id="rId31" action="ppaction://hlinksldjump"/>
            <a:hlinkHover r:id="" action="ppaction://noaction" highlightClick="1"/>
          </p:cNvPr>
          <p:cNvPicPr>
            <a:picLocks noChangeAspect="1" noChangeArrowheads="1"/>
          </p:cNvPicPr>
          <p:nvPr/>
        </p:nvPicPr>
        <p:blipFill>
          <a:blip r:embed="rId32" cstate="print">
            <a:extLst>
              <a:ext uri="{BEBA8EAE-BF5A-486C-A8C5-ECC9F3942E4B}">
                <a14:imgProps xmlns:a14="http://schemas.microsoft.com/office/drawing/2010/main">
                  <a14:imgLayer r:embed="rId3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1" name="Picture 28" descr="C:\Users\jsauvageau\Desktop\1.png">
            <a:hlinkClick r:id="rId34" action="ppaction://hlinksldjump"/>
            <a:hlinkHover r:id="" action="ppaction://noaction" highlightClick="1"/>
          </p:cNvPr>
          <p:cNvPicPr>
            <a:picLocks noChangeAspect="1" noChangeArrowheads="1"/>
          </p:cNvPicPr>
          <p:nvPr/>
        </p:nvPicPr>
        <p:blipFill>
          <a:blip r:embed="rId35"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2" name="Picture 9" descr="\\Cagmasrv1\sso$\Gestion_Deloitte\Global_Brand\- Templates\Icons\Iconography Deloitte\Icon_Envelope_Blue.png">
            <a:hlinkClick r:id="rId36" action="ppaction://hlinksldjump"/>
            <a:hlinkHover r:id="" action="ppaction://noaction" highlightClick="1"/>
          </p:cNvPr>
          <p:cNvPicPr>
            <a:picLocks noChangeAspect="1" noChangeArrowheads="1"/>
          </p:cNvPicPr>
          <p:nvPr/>
        </p:nvPicPr>
        <p:blipFill>
          <a:blip r:embed="rId37"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3" name="Picture 18" descr="C:\Users\jsauvageau\Desktop\3.png">
            <a:hlinkClick r:id="rId38" action="ppaction://hlinksldjump"/>
            <a:hlinkHover r:id="" action="ppaction://noaction" highlightClick="1"/>
          </p:cNvPr>
          <p:cNvPicPr>
            <a:picLocks noChangeAspect="1" noChangeArrowheads="1"/>
          </p:cNvPicPr>
          <p:nvPr/>
        </p:nvPicPr>
        <p:blipFill>
          <a:blip r:embed="rId39" cstate="print">
            <a:extLst>
              <a:ext uri="{BEBA8EAE-BF5A-486C-A8C5-ECC9F3942E4B}">
                <a14:imgProps xmlns:a14="http://schemas.microsoft.com/office/drawing/2010/main">
                  <a14:imgLayer r:embed="rId40">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4" name="Picture 7" descr="\\Cagmasrv1\sso$\Gestion_Deloitte\Global_Brand\- Templates\Icons\Iconography Deloitte\Icon_Cog_Blue.png">
            <a:hlinkClick r:id="rId41" action="ppaction://hlinksldjump"/>
            <a:hlinkHover r:id="" action="ppaction://noaction" highlightClick="1"/>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5" name="Picture 5" descr="http://njmw.s3.amazonaws.com/cms/images/7b3ea615bd50da66/Calendar-Icon.png">
            <a:hlinkClick r:id="rId43" action="ppaction://hlinksldjump"/>
            <a:hlinkHover r:id="" action="ppaction://noaction" highlightClick="1"/>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247" name="Rectangle 246">
            <a:hlinkClick r:id="rId26"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a:hlinkClick r:id="rId45"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a:hlinkClick r:id="rId46"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Home Page | Current Projects | USPS | Files |Objectives</a:t>
            </a:r>
            <a:endParaRPr lang="en-US" dirty="0"/>
          </a:p>
        </p:txBody>
      </p:sp>
      <p:sp>
        <p:nvSpPr>
          <p:cNvPr id="44" name="Rectangle 43"/>
          <p:cNvSpPr/>
          <p:nvPr/>
        </p:nvSpPr>
        <p:spPr>
          <a:xfrm>
            <a:off x="1691050" y="1460467"/>
            <a:ext cx="5761901" cy="4765959"/>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custDataLst>
              <p:tags r:id="rId1"/>
            </p:custDataLst>
          </p:nvPr>
        </p:nvSpPr>
        <p:spPr>
          <a:xfrm>
            <a:off x="6959908"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pic>
        <p:nvPicPr>
          <p:cNvPr id="46" name="Picture 2"/>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691050" y="1905000"/>
            <a:ext cx="5761901" cy="43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7" name="Table 46"/>
          <p:cNvGraphicFramePr>
            <a:graphicFrameLocks noGrp="1"/>
          </p:cNvGraphicFramePr>
          <p:nvPr>
            <p:extLst>
              <p:ext uri="{D42A27DB-BD31-4B8C-83A1-F6EECF244321}">
                <p14:modId xmlns:p14="http://schemas.microsoft.com/office/powerpoint/2010/main" val="1650855"/>
              </p:ext>
            </p:extLst>
          </p:nvPr>
        </p:nvGraphicFramePr>
        <p:xfrm>
          <a:off x="1714000" y="1530865"/>
          <a:ext cx="5093056" cy="251460"/>
        </p:xfrm>
        <a:graphic>
          <a:graphicData uri="http://schemas.openxmlformats.org/drawingml/2006/table">
            <a:tbl>
              <a:tblPr firstRow="1" bandRow="1">
                <a:tableStyleId>{3B4B98B0-60AC-42C2-AFA5-B58CD77FA1E5}</a:tableStyleId>
              </a:tblPr>
              <a:tblGrid>
                <a:gridCol w="672668"/>
                <a:gridCol w="672668"/>
                <a:gridCol w="672668"/>
                <a:gridCol w="672668"/>
                <a:gridCol w="864858"/>
                <a:gridCol w="864858"/>
                <a:gridCol w="672668"/>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sp>
        <p:nvSpPr>
          <p:cNvPr id="78" name="TextBox 77"/>
          <p:cNvSpPr txBox="1"/>
          <p:nvPr>
            <p:custDataLst>
              <p:tags r:id="rId2"/>
            </p:custDataLst>
          </p:nvPr>
        </p:nvSpPr>
        <p:spPr>
          <a:xfrm>
            <a:off x="7257424"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sp>
        <p:nvSpPr>
          <p:cNvPr id="79" name="TextBox 78"/>
          <p:cNvSpPr txBox="1"/>
          <p:nvPr/>
        </p:nvSpPr>
        <p:spPr>
          <a:xfrm>
            <a:off x="7257424" y="1559384"/>
            <a:ext cx="182880" cy="196355"/>
          </a:xfrm>
          <a:prstGeom prst="rect">
            <a:avLst/>
          </a:prstGeom>
          <a:noFill/>
        </p:spPr>
        <p:txBody>
          <a:bodyPr wrap="square" rtlCol="0" anchor="ctr">
            <a:spAutoFit/>
          </a:bodyPr>
          <a:lstStyle/>
          <a:p>
            <a:pPr algn="ctr"/>
            <a:r>
              <a:rPr lang="en-US" sz="1400" b="1" dirty="0" smtClean="0">
                <a:latin typeface="Aharoni" pitchFamily="2" charset="-79"/>
                <a:cs typeface="Aharoni" pitchFamily="2" charset="-79"/>
              </a:rPr>
              <a:t>x</a:t>
            </a:r>
            <a:endParaRPr lang="en-US" sz="1400" b="1" dirty="0">
              <a:latin typeface="Aharoni" pitchFamily="2" charset="-79"/>
              <a:cs typeface="Aharoni" pitchFamily="2" charset="-79"/>
            </a:endParaRPr>
          </a:p>
        </p:txBody>
      </p:sp>
      <p:sp>
        <p:nvSpPr>
          <p:cNvPr id="80" name="TextBox 79"/>
          <p:cNvSpPr txBox="1"/>
          <p:nvPr/>
        </p:nvSpPr>
        <p:spPr>
          <a:xfrm>
            <a:off x="6959226" y="1460467"/>
            <a:ext cx="182880" cy="338554"/>
          </a:xfrm>
          <a:prstGeom prst="rect">
            <a:avLst/>
          </a:prstGeom>
          <a:noFill/>
        </p:spPr>
        <p:txBody>
          <a:bodyPr wrap="square" rtlCol="0" anchor="ctr">
            <a:spAutoFit/>
          </a:bodyPr>
          <a:lstStyle/>
          <a:p>
            <a:pPr algn="ctr"/>
            <a:r>
              <a:rPr lang="en-US" sz="1600" b="1" dirty="0" smtClean="0">
                <a:latin typeface="Aharoni" pitchFamily="2" charset="-79"/>
                <a:cs typeface="Aharoni" pitchFamily="2" charset="-79"/>
              </a:rPr>
              <a:t>_</a:t>
            </a:r>
            <a:endParaRPr lang="en-US" sz="1600" b="1" dirty="0">
              <a:latin typeface="Aharoni" pitchFamily="2" charset="-79"/>
              <a:cs typeface="Aharoni" pitchFamily="2" charset="-79"/>
            </a:endParaRPr>
          </a:p>
        </p:txBody>
      </p:sp>
      <p:pic>
        <p:nvPicPr>
          <p:cNvPr id="250" name="Picture 2">
            <a:hlinkClick r:id="rId48" action="ppaction://hlinksldjump"/>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hlinkClick r:id="rId50" action="ppaction://hlinksldjump"/>
          </p:cNvPr>
          <p:cNvSpPr/>
          <p:nvPr/>
        </p:nvSpPr>
        <p:spPr>
          <a:xfrm>
            <a:off x="0" y="7686"/>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hlinkHover r:id="" action="ppaction://noaction" highlightClick="1"/>
          </p:cNvPr>
          <p:cNvSpPr/>
          <p:nvPr/>
        </p:nvSpPr>
        <p:spPr>
          <a:xfrm>
            <a:off x="7521055" y="1447800"/>
            <a:ext cx="1562143" cy="771499"/>
          </a:xfrm>
          <a:prstGeom prst="rect">
            <a:avLst/>
          </a:prstGeom>
          <a:solidFill>
            <a:srgbClr val="FFFF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CC"/>
                </a:solidFill>
                <a:hlinkClick r:id="rId51" action="ppaction://hlinksldjump"/>
              </a:rPr>
              <a:t>Return to New File Template</a:t>
            </a:r>
            <a:endParaRPr lang="en-US" sz="1600" dirty="0">
              <a:solidFill>
                <a:srgbClr val="0000CC"/>
              </a:solidFill>
            </a:endParaRPr>
          </a:p>
        </p:txBody>
      </p:sp>
      <p:sp>
        <p:nvSpPr>
          <p:cNvPr id="93" name="TextBox 92"/>
          <p:cNvSpPr txBox="1"/>
          <p:nvPr/>
        </p:nvSpPr>
        <p:spPr>
          <a:xfrm>
            <a:off x="7010400" y="3962400"/>
            <a:ext cx="1815574" cy="338554"/>
          </a:xfrm>
          <a:prstGeom prst="rect">
            <a:avLst/>
          </a:prstGeom>
          <a:noFill/>
        </p:spPr>
        <p:txBody>
          <a:bodyPr wrap="square" rtlCol="0">
            <a:spAutoFit/>
          </a:bodyPr>
          <a:lstStyle/>
          <a:p>
            <a:pPr algn="ctr"/>
            <a:r>
              <a:rPr lang="en-US" sz="1600" u="sng" dirty="0" smtClean="0">
                <a:solidFill>
                  <a:schemeClr val="bg1"/>
                </a:solidFill>
              </a:rPr>
              <a:t>Resources</a:t>
            </a:r>
            <a:endParaRPr lang="en-US" sz="1600" u="sng" dirty="0">
              <a:solidFill>
                <a:schemeClr val="bg1"/>
              </a:solidFill>
            </a:endParaRPr>
          </a:p>
        </p:txBody>
      </p:sp>
    </p:spTree>
    <p:extLst>
      <p:ext uri="{BB962C8B-B14F-4D97-AF65-F5344CB8AC3E}">
        <p14:creationId xmlns:p14="http://schemas.microsoft.com/office/powerpoint/2010/main" val="3981808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9" name="Straight Connector 98"/>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00" name="Oval 99"/>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02" name="Oval 101">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103" name="Oval 102">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104" name="Oval 103">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05" name="Oval 104">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06" name="Round Diagonal Corner Rectangle 105">
            <a:hlinkClick r:id="rId7"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107" name="Straight Arrow Connector 106"/>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2" name="Picture 2">
            <a:hlinkClick r:id="rId8" action="ppaction://hlinksldjump"/>
            <a:hlinkHover r:id="" action="ppaction://noaction" highlightClick="1"/>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 name="TextBox 112"/>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1"/>
              </a:rPr>
              <a:t>Help!</a:t>
            </a:r>
            <a:endParaRPr lang="en-US" sz="1600" dirty="0"/>
          </a:p>
        </p:txBody>
      </p:sp>
      <p:sp>
        <p:nvSpPr>
          <p:cNvPr id="114" name="Rectangle 113">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5" name="Picture 14" descr="C:\Users\jsauvageau\Desktop\4.png">
            <a:hlinkClick r:id="rId13" action="ppaction://hlinksldjump"/>
            <a:hlinkHover r:id="" action="ppaction://noaction" highlightClick="1"/>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6" name="Picture 17" descr="C:\Users\jsauvageau\Desktop\3.png">
            <a:hlinkClick r:id="rId15" action="ppaction://hlinksldjump"/>
            <a:hlinkHover r:id="" action="ppaction://noaction" highlightClick="1"/>
          </p:cNvPr>
          <p:cNvPicPr>
            <a:picLocks noChangeAspect="1" noChangeArrowheads="1"/>
          </p:cNvPicPr>
          <p:nvPr/>
        </p:nvPicPr>
        <p:blipFill>
          <a:blip r:embed="rId16"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7" name="Picture 24" descr="C:\Users\jsauvageau\Desktop\3.png">
            <a:hlinkClick r:id="rId17" action="ppaction://hlinksldjump"/>
            <a:hlinkHover r:id="" action="ppaction://noaction" highlightClick="1"/>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8" name="Picture 28" descr="C:\Users\jsauvageau\Desktop\1.png">
            <a:hlinkClick r:id="rId20" action="ppaction://hlinksldjump"/>
            <a:hlinkHover r:id="" action="ppaction://noaction" highlightClick="1"/>
          </p:cNvPr>
          <p:cNvPicPr>
            <a:picLocks noChangeAspect="1" noChangeArrowheads="1"/>
          </p:cNvPicPr>
          <p:nvPr/>
        </p:nvPicPr>
        <p:blipFill>
          <a:blip r:embed="rId21"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9" name="Picture 9" descr="\\Cagmasrv1\sso$\Gestion_Deloitte\Global_Brand\- Templates\Icons\Iconography Deloitte\Icon_Envelope_Blue.png">
            <a:hlinkClick r:id="rId22" action="ppaction://hlinksldjump"/>
            <a:hlinkHover r:id="" action="ppaction://noaction" highlightClick="1"/>
          </p:cNvPr>
          <p:cNvPicPr>
            <a:picLocks noChangeAspect="1" noChangeArrowheads="1"/>
          </p:cNvPicPr>
          <p:nvPr/>
        </p:nvPicPr>
        <p:blipFill>
          <a:blip r:embed="rId2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0" name="Picture 18" descr="C:\Users\jsauvageau\Desktop\3.png">
            <a:hlinkClick r:id="rId24" action="ppaction://hlinksldjump"/>
            <a:hlinkHover r:id="" action="ppaction://noaction" highlightClick="1"/>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1" name="Picture 7" descr="\\Cagmasrv1\sso$\Gestion_Deloitte\Global_Brand\- Templates\Icons\Iconography Deloitte\Icon_Cog_Blue.png">
            <a:hlinkClick r:id="rId27" action="ppaction://hlinksldjump"/>
            <a:hlinkHover r:id="" action="ppaction://noaction" highlightClick="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2" name="Picture 5" descr="http://njmw.s3.amazonaws.com/cms/images/7b3ea615bd50da66/Calendar-Icon.png">
            <a:hlinkClick r:id="rId29" action="ppaction://hlinksldjump"/>
            <a:hlinkHover r:id="" action="ppaction://noaction" highlightClick="1"/>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24" name="Rectangle 123">
            <a:hlinkClick r:id="rId3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hlinkClick r:id="rId32"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ADDIE Help | Analysis</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3"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4"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35"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36"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37"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581912" y="4495800"/>
            <a:ext cx="2532888" cy="180462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ADDIE | Analysis</a:t>
            </a:r>
          </a:p>
          <a:p>
            <a:pPr>
              <a:spcAft>
                <a:spcPts val="600"/>
              </a:spcAft>
            </a:pPr>
            <a:r>
              <a:rPr lang="en-US" sz="1400" dirty="0">
                <a:solidFill>
                  <a:schemeClr val="tx1"/>
                </a:solidFill>
              </a:rPr>
              <a:t>I</a:t>
            </a:r>
            <a:r>
              <a:rPr lang="en-US" sz="1400" dirty="0" smtClean="0">
                <a:solidFill>
                  <a:schemeClr val="tx1"/>
                </a:solidFill>
              </a:rPr>
              <a:t>nvolves </a:t>
            </a:r>
            <a:r>
              <a:rPr lang="en-US" sz="1400" dirty="0">
                <a:solidFill>
                  <a:schemeClr val="tx1"/>
                </a:solidFill>
              </a:rPr>
              <a:t>gathering information to inform decisions about instructional strategies, media and technology, and evaluation of the success of the design</a:t>
            </a:r>
            <a:r>
              <a:rPr lang="en-US" sz="1400" dirty="0" smtClean="0">
                <a:solidFill>
                  <a:schemeClr val="tx1"/>
                </a:solidFill>
              </a:rPr>
              <a:t>.</a:t>
            </a:r>
          </a:p>
          <a:p>
            <a:pPr>
              <a:spcAft>
                <a:spcPts val="600"/>
              </a:spcAft>
            </a:pPr>
            <a:r>
              <a:rPr lang="en-US" sz="1400" dirty="0" smtClean="0">
                <a:solidFill>
                  <a:schemeClr val="tx1"/>
                </a:solidFill>
                <a:hlinkClick r:id="rId38" action="ppaction://hlinksldjump"/>
              </a:rPr>
              <a:t>Common Activities</a:t>
            </a:r>
            <a:endParaRPr lang="en-US" sz="1400" dirty="0">
              <a:solidFill>
                <a:schemeClr val="tx1"/>
              </a:solidFill>
            </a:endParaRPr>
          </a:p>
        </p:txBody>
      </p:sp>
      <p:pic>
        <p:nvPicPr>
          <p:cNvPr id="67" name="Picture 2" descr="C:\Users\eogbuchiekwe\AppData\Local\Microsoft\Windows\Temporary Internet Files\Content.IE5\38OF9L2S\Close_Box_Red.png">
            <a:hlinkClick r:id="rId12" action="ppaction://hlinksldjump"/>
          </p:cNvPr>
          <p:cNvPicPr>
            <a:picLocks noChangeAspect="1" noChangeArrowheads="1"/>
          </p:cNvPicPr>
          <p:nvPr/>
        </p:nvPicPr>
        <p:blipFill>
          <a:blip r:embed="rId39" cstate="print">
            <a:grayscl/>
            <a:extLst>
              <a:ext uri="{BEBA8EAE-BF5A-486C-A8C5-ECC9F3942E4B}">
                <a14:imgProps xmlns:a14="http://schemas.microsoft.com/office/drawing/2010/main">
                  <a14:imgLayer r:embed="rId40">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896360" y="4522772"/>
            <a:ext cx="218440" cy="218440"/>
          </a:xfrm>
          <a:prstGeom prst="rect">
            <a:avLst/>
          </a:prstGeom>
          <a:noFill/>
          <a:extLst>
            <a:ext uri="{909E8E84-426E-40DD-AFC4-6F175D3DCCD1}">
              <a14:hiddenFill xmlns:a14="http://schemas.microsoft.com/office/drawing/2010/main">
                <a:solidFill>
                  <a:srgbClr val="FFFFFF"/>
                </a:solidFill>
              </a14:hiddenFill>
            </a:ext>
          </a:extLst>
        </p:spPr>
      </p:pic>
      <p:cxnSp>
        <p:nvCxnSpPr>
          <p:cNvPr id="127" name="Straight Connector 126"/>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8" name="Picture 2">
            <a:hlinkClick r:id="rId41" action="ppaction://hlinksldjump"/>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 name="TextBox 130">
            <a:hlinkClick r:id="rId43"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33" name="TextBox 132">
            <a:hlinkClick r:id="rId44"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34529038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hlinkClick r:id="rId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a:xfrm>
            <a:off x="2346960" y="214952"/>
            <a:ext cx="5577840" cy="381000"/>
          </a:xfrm>
        </p:spPr>
        <p:txBody>
          <a:bodyPr/>
          <a:lstStyle/>
          <a:p>
            <a:r>
              <a:rPr lang="en-US" dirty="0"/>
              <a:t>Home Page | </a:t>
            </a:r>
            <a:r>
              <a:rPr lang="en-US" dirty="0" smtClean="0"/>
              <a:t>New </a:t>
            </a:r>
            <a:r>
              <a:rPr lang="en-US" dirty="0"/>
              <a:t>File | </a:t>
            </a:r>
            <a:r>
              <a:rPr lang="en-US" dirty="0" smtClean="0"/>
              <a:t>Design Activities | Objectives</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4"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5"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6"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7"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Round Diagonal Corner Rectangle 1">
            <a:hlinkClick r:id="rId8" action="ppaction://hlinksldjump"/>
          </p:cNvPr>
          <p:cNvSpPr/>
          <p:nvPr/>
        </p:nvSpPr>
        <p:spPr>
          <a:xfrm>
            <a:off x="76200" y="1457352"/>
            <a:ext cx="1371600" cy="36576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661524" y="1478253"/>
            <a:ext cx="7330076" cy="477583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868464" y="4331941"/>
            <a:ext cx="2011680" cy="1737360"/>
          </a:xfrm>
          <a:prstGeom prst="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01" name="Round Diagonal Corner Rectangle 100">
            <a:hlinkClick r:id="rId8"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109" name="Rectangle 108">
            <a:hlinkClick r:id="rId9"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0" name="Picture 14" descr="C:\Users\jsauvageau\Desktop\4.png">
            <a:hlinkClick r:id="rId10" action="ppaction://hlinksldjump"/>
            <a:hlinkHover r:id="" action="ppaction://noaction" highlightClick="1"/>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1" name="Picture 17" descr="C:\Users\jsauvageau\Desktop\3.png">
            <a:hlinkClick r:id="rId12" action="ppaction://hlinksldjump"/>
            <a:hlinkHover r:id="" action="ppaction://noaction" highlightClick="1"/>
          </p:cNvPr>
          <p:cNvPicPr>
            <a:picLocks noChangeAspect="1" noChangeArrowheads="1"/>
          </p:cNvPicPr>
          <p:nvPr/>
        </p:nvPicPr>
        <p:blipFill>
          <a:blip r:embed="rId1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2" name="Picture 24" descr="C:\Users\jsauvageau\Desktop\3.png">
            <a:hlinkClick r:id="rId14" action="ppaction://hlinksldjump"/>
            <a:hlinkHover r:id="" action="ppaction://noaction" highlightClick="1"/>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3" name="Picture 28" descr="C:\Users\jsauvageau\Desktop\1.png">
            <a:hlinkClick r:id="rId17" action="ppaction://hlinksldjump"/>
            <a:hlinkHover r:id="" action="ppaction://noaction" highlightClick="1"/>
          </p:cNvPr>
          <p:cNvPicPr>
            <a:picLocks noChangeAspect="1" noChangeArrowheads="1"/>
          </p:cNvPicPr>
          <p:nvPr/>
        </p:nvPicPr>
        <p:blipFill>
          <a:blip r:embed="rId18"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4" name="Picture 9" descr="\\Cagmasrv1\sso$\Gestion_Deloitte\Global_Brand\- Templates\Icons\Iconography Deloitte\Icon_Envelope_Blue.png">
            <a:hlinkClick r:id="rId19" action="ppaction://hlinksldjump"/>
            <a:hlinkHover r:id="" action="ppaction://noaction" highlightClick="1"/>
          </p:cNvPr>
          <p:cNvPicPr>
            <a:picLocks noChangeAspect="1" noChangeArrowheads="1"/>
          </p:cNvPicPr>
          <p:nvPr/>
        </p:nvPicPr>
        <p:blipFill>
          <a:blip r:embed="rId20"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5" name="Picture 18" descr="C:\Users\jsauvageau\Desktop\3.png">
            <a:hlinkClick r:id="rId21" action="ppaction://hlinksldjump"/>
            <a:hlinkHover r:id="" action="ppaction://noaction" highlightClick="1"/>
          </p:cNvPr>
          <p:cNvPicPr>
            <a:picLocks noChangeAspect="1" noChangeArrowheads="1"/>
          </p:cNvPicPr>
          <p:nvPr/>
        </p:nvPicPr>
        <p:blipFill>
          <a:blip r:embed="rId22" cstate="print">
            <a:extLst>
              <a:ext uri="{BEBA8EAE-BF5A-486C-A8C5-ECC9F3942E4B}">
                <a14:imgProps xmlns:a14="http://schemas.microsoft.com/office/drawing/2010/main">
                  <a14:imgLayer r:embed="rId2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6" name="Picture 7" descr="\\Cagmasrv1\sso$\Gestion_Deloitte\Global_Brand\- Templates\Icons\Iconography Deloitte\Icon_Cog_Blue.png">
            <a:hlinkClick r:id="rId24" action="ppaction://hlinksldjump"/>
            <a:hlinkHover r:id="" action="ppaction://noaction" highlightClick="1"/>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7" name="Picture 5" descr="http://njmw.s3.amazonaws.com/cms/images/7b3ea615bd50da66/Calendar-Icon.png">
            <a:hlinkClick r:id="rId26" action="ppaction://hlinksldjump"/>
            <a:hlinkHover r:id="" action="ppaction://noaction" highlightClick="1"/>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19" name="Rectangle 118">
            <a:hlinkClick r:id="rId28"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hlinkClick r:id="rId9" action="ppaction://hlinksldjump"/>
          </p:cNvPr>
          <p:cNvSpPr/>
          <p:nvPr/>
        </p:nvSpPr>
        <p:spPr>
          <a:xfrm>
            <a:off x="2251645"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hlinkClick r:id="rId29"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8" name="Picture 2">
            <a:hlinkClick r:id="rId30" action="ppaction://hlinksldjump"/>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752600" y="1537648"/>
            <a:ext cx="7144372" cy="369332"/>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US" b="1" i="1" dirty="0" smtClean="0">
                <a:solidFill>
                  <a:schemeClr val="tx1">
                    <a:lumMod val="95000"/>
                    <a:lumOff val="5000"/>
                  </a:schemeClr>
                </a:solidFill>
              </a:rPr>
              <a:t>Design Activities | Course Objectives</a:t>
            </a:r>
            <a:endParaRPr lang="en-US" b="1" i="1" dirty="0">
              <a:solidFill>
                <a:schemeClr val="tx1">
                  <a:lumMod val="95000"/>
                  <a:lumOff val="5000"/>
                </a:schemeClr>
              </a:solidFill>
            </a:endParaRPr>
          </a:p>
        </p:txBody>
      </p:sp>
      <p:sp>
        <p:nvSpPr>
          <p:cNvPr id="50" name="TextBox 49"/>
          <p:cNvSpPr txBox="1"/>
          <p:nvPr/>
        </p:nvSpPr>
        <p:spPr>
          <a:xfrm>
            <a:off x="1698008" y="2230398"/>
            <a:ext cx="2463352" cy="369332"/>
          </a:xfrm>
          <a:prstGeom prst="rect">
            <a:avLst/>
          </a:prstGeom>
          <a:noFill/>
        </p:spPr>
        <p:txBody>
          <a:bodyPr wrap="square" rtlCol="0">
            <a:spAutoFit/>
          </a:bodyPr>
          <a:lstStyle/>
          <a:p>
            <a:r>
              <a:rPr lang="en-US" b="1" dirty="0" smtClean="0">
                <a:solidFill>
                  <a:schemeClr val="bg1"/>
                </a:solidFill>
              </a:rPr>
              <a:t>Terminal Objective 1:</a:t>
            </a:r>
            <a:endParaRPr lang="en-US" b="1" dirty="0">
              <a:solidFill>
                <a:schemeClr val="bg1"/>
              </a:solidFill>
            </a:endParaRPr>
          </a:p>
        </p:txBody>
      </p:sp>
      <p:sp>
        <p:nvSpPr>
          <p:cNvPr id="51" name="TextBox 50"/>
          <p:cNvSpPr txBox="1"/>
          <p:nvPr/>
        </p:nvSpPr>
        <p:spPr>
          <a:xfrm>
            <a:off x="1836760" y="2606385"/>
            <a:ext cx="2482965" cy="369332"/>
          </a:xfrm>
          <a:prstGeom prst="rect">
            <a:avLst/>
          </a:prstGeom>
          <a:noFill/>
        </p:spPr>
        <p:txBody>
          <a:bodyPr wrap="square" rtlCol="0">
            <a:spAutoFit/>
          </a:bodyPr>
          <a:lstStyle/>
          <a:p>
            <a:r>
              <a:rPr lang="en-US" b="1" dirty="0" smtClean="0">
                <a:solidFill>
                  <a:schemeClr val="bg1"/>
                </a:solidFill>
              </a:rPr>
              <a:t>Enabling Objective 1:</a:t>
            </a:r>
            <a:endParaRPr lang="en-US" b="1" dirty="0">
              <a:solidFill>
                <a:schemeClr val="bg1"/>
              </a:solidFill>
            </a:endParaRPr>
          </a:p>
        </p:txBody>
      </p:sp>
      <p:sp>
        <p:nvSpPr>
          <p:cNvPr id="57" name="TextBox 56"/>
          <p:cNvSpPr txBox="1"/>
          <p:nvPr/>
        </p:nvSpPr>
        <p:spPr>
          <a:xfrm>
            <a:off x="1836760" y="3059668"/>
            <a:ext cx="2482965" cy="369332"/>
          </a:xfrm>
          <a:prstGeom prst="rect">
            <a:avLst/>
          </a:prstGeom>
          <a:noFill/>
        </p:spPr>
        <p:txBody>
          <a:bodyPr wrap="square" rtlCol="0">
            <a:spAutoFit/>
          </a:bodyPr>
          <a:lstStyle/>
          <a:p>
            <a:r>
              <a:rPr lang="en-US" b="1" dirty="0" smtClean="0">
                <a:solidFill>
                  <a:schemeClr val="bg1"/>
                </a:solidFill>
              </a:rPr>
              <a:t>Enabling Objective 2:</a:t>
            </a:r>
            <a:endParaRPr lang="en-US" b="1" dirty="0">
              <a:solidFill>
                <a:schemeClr val="bg1"/>
              </a:solidFill>
            </a:endParaRPr>
          </a:p>
        </p:txBody>
      </p:sp>
      <p:sp>
        <p:nvSpPr>
          <p:cNvPr id="58" name="TextBox 57"/>
          <p:cNvSpPr txBox="1"/>
          <p:nvPr/>
        </p:nvSpPr>
        <p:spPr>
          <a:xfrm>
            <a:off x="1836760" y="3512951"/>
            <a:ext cx="2482965" cy="369332"/>
          </a:xfrm>
          <a:prstGeom prst="rect">
            <a:avLst/>
          </a:prstGeom>
          <a:noFill/>
        </p:spPr>
        <p:txBody>
          <a:bodyPr wrap="square" rtlCol="0">
            <a:spAutoFit/>
          </a:bodyPr>
          <a:lstStyle/>
          <a:p>
            <a:r>
              <a:rPr lang="en-US" b="1" dirty="0" smtClean="0">
                <a:solidFill>
                  <a:schemeClr val="bg1"/>
                </a:solidFill>
              </a:rPr>
              <a:t>Enabling Objective 3:</a:t>
            </a:r>
            <a:endParaRPr lang="en-US" b="1" dirty="0">
              <a:solidFill>
                <a:schemeClr val="bg1"/>
              </a:solidFill>
            </a:endParaRPr>
          </a:p>
        </p:txBody>
      </p:sp>
      <p:pic>
        <p:nvPicPr>
          <p:cNvPr id="17410" name="Picture 2"/>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b="21658"/>
          <a:stretch/>
        </p:blipFill>
        <p:spPr bwMode="auto">
          <a:xfrm>
            <a:off x="6979920" y="2026889"/>
            <a:ext cx="2011680" cy="170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Box 61"/>
          <p:cNvSpPr txBox="1"/>
          <p:nvPr/>
        </p:nvSpPr>
        <p:spPr>
          <a:xfrm>
            <a:off x="7441961" y="3124200"/>
            <a:ext cx="787639" cy="261610"/>
          </a:xfrm>
          <a:prstGeom prst="rect">
            <a:avLst/>
          </a:prstGeom>
          <a:noFill/>
        </p:spPr>
        <p:txBody>
          <a:bodyPr wrap="square" rtlCol="0">
            <a:spAutoFit/>
          </a:bodyPr>
          <a:lstStyle/>
          <a:p>
            <a:pPr algn="ctr"/>
            <a:r>
              <a:rPr lang="en-US" sz="1100" dirty="0" smtClean="0">
                <a:hlinkClick r:id="rId33"/>
              </a:rPr>
              <a:t>Help!</a:t>
            </a:r>
            <a:endParaRPr lang="en-US" sz="1100" dirty="0"/>
          </a:p>
        </p:txBody>
      </p:sp>
      <p:sp>
        <p:nvSpPr>
          <p:cNvPr id="13" name="Rectangle 12"/>
          <p:cNvSpPr/>
          <p:nvPr/>
        </p:nvSpPr>
        <p:spPr>
          <a:xfrm>
            <a:off x="4019264" y="2606385"/>
            <a:ext cx="2651760" cy="365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019264" y="3059668"/>
            <a:ext cx="2651760" cy="365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019264" y="3512951"/>
            <a:ext cx="2651760" cy="365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1690048" y="4215515"/>
            <a:ext cx="2463352" cy="369332"/>
          </a:xfrm>
          <a:prstGeom prst="rect">
            <a:avLst/>
          </a:prstGeom>
          <a:noFill/>
        </p:spPr>
        <p:txBody>
          <a:bodyPr wrap="square" rtlCol="0">
            <a:spAutoFit/>
          </a:bodyPr>
          <a:lstStyle/>
          <a:p>
            <a:r>
              <a:rPr lang="en-US" b="1" dirty="0" smtClean="0">
                <a:solidFill>
                  <a:schemeClr val="bg1"/>
                </a:solidFill>
              </a:rPr>
              <a:t>Terminal Objective 2:</a:t>
            </a:r>
            <a:endParaRPr lang="en-US" b="1" dirty="0">
              <a:solidFill>
                <a:schemeClr val="bg1"/>
              </a:solidFill>
            </a:endParaRPr>
          </a:p>
        </p:txBody>
      </p:sp>
      <p:sp>
        <p:nvSpPr>
          <p:cNvPr id="79" name="TextBox 78"/>
          <p:cNvSpPr txBox="1"/>
          <p:nvPr/>
        </p:nvSpPr>
        <p:spPr>
          <a:xfrm>
            <a:off x="1828800" y="4591502"/>
            <a:ext cx="2482965" cy="369332"/>
          </a:xfrm>
          <a:prstGeom prst="rect">
            <a:avLst/>
          </a:prstGeom>
          <a:noFill/>
        </p:spPr>
        <p:txBody>
          <a:bodyPr wrap="square" rtlCol="0">
            <a:spAutoFit/>
          </a:bodyPr>
          <a:lstStyle/>
          <a:p>
            <a:r>
              <a:rPr lang="en-US" b="1" dirty="0" smtClean="0">
                <a:solidFill>
                  <a:schemeClr val="bg1"/>
                </a:solidFill>
              </a:rPr>
              <a:t>Enabling Objective 1:</a:t>
            </a:r>
            <a:endParaRPr lang="en-US" b="1" dirty="0">
              <a:solidFill>
                <a:schemeClr val="bg1"/>
              </a:solidFill>
            </a:endParaRPr>
          </a:p>
        </p:txBody>
      </p:sp>
      <p:sp>
        <p:nvSpPr>
          <p:cNvPr id="80" name="TextBox 79"/>
          <p:cNvSpPr txBox="1"/>
          <p:nvPr/>
        </p:nvSpPr>
        <p:spPr>
          <a:xfrm>
            <a:off x="1828800" y="5044785"/>
            <a:ext cx="2482965" cy="369332"/>
          </a:xfrm>
          <a:prstGeom prst="rect">
            <a:avLst/>
          </a:prstGeom>
          <a:noFill/>
        </p:spPr>
        <p:txBody>
          <a:bodyPr wrap="square" rtlCol="0">
            <a:spAutoFit/>
          </a:bodyPr>
          <a:lstStyle/>
          <a:p>
            <a:r>
              <a:rPr lang="en-US" b="1" dirty="0" smtClean="0">
                <a:solidFill>
                  <a:schemeClr val="bg1"/>
                </a:solidFill>
              </a:rPr>
              <a:t>Enabling Objective 2:</a:t>
            </a:r>
            <a:endParaRPr lang="en-US" b="1" dirty="0">
              <a:solidFill>
                <a:schemeClr val="bg1"/>
              </a:solidFill>
            </a:endParaRPr>
          </a:p>
        </p:txBody>
      </p:sp>
      <p:sp>
        <p:nvSpPr>
          <p:cNvPr id="81" name="TextBox 80"/>
          <p:cNvSpPr txBox="1"/>
          <p:nvPr/>
        </p:nvSpPr>
        <p:spPr>
          <a:xfrm>
            <a:off x="1828800" y="5498068"/>
            <a:ext cx="2482965" cy="369332"/>
          </a:xfrm>
          <a:prstGeom prst="rect">
            <a:avLst/>
          </a:prstGeom>
          <a:noFill/>
        </p:spPr>
        <p:txBody>
          <a:bodyPr wrap="square" rtlCol="0">
            <a:spAutoFit/>
          </a:bodyPr>
          <a:lstStyle/>
          <a:p>
            <a:r>
              <a:rPr lang="en-US" b="1" dirty="0" smtClean="0">
                <a:solidFill>
                  <a:schemeClr val="bg1"/>
                </a:solidFill>
              </a:rPr>
              <a:t>Enabling Objective 3:</a:t>
            </a:r>
            <a:endParaRPr lang="en-US" b="1" dirty="0">
              <a:solidFill>
                <a:schemeClr val="bg1"/>
              </a:solidFill>
            </a:endParaRPr>
          </a:p>
        </p:txBody>
      </p:sp>
      <p:sp>
        <p:nvSpPr>
          <p:cNvPr id="82" name="Rectangle 81"/>
          <p:cNvSpPr/>
          <p:nvPr/>
        </p:nvSpPr>
        <p:spPr>
          <a:xfrm>
            <a:off x="4011304" y="4591502"/>
            <a:ext cx="2651760" cy="365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011304" y="5044785"/>
            <a:ext cx="2651760" cy="365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011304" y="5498068"/>
            <a:ext cx="2651760" cy="365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010400" y="3962400"/>
            <a:ext cx="1815574" cy="338554"/>
          </a:xfrm>
          <a:prstGeom prst="rect">
            <a:avLst/>
          </a:prstGeom>
          <a:noFill/>
        </p:spPr>
        <p:txBody>
          <a:bodyPr wrap="square" rtlCol="0">
            <a:spAutoFit/>
          </a:bodyPr>
          <a:lstStyle/>
          <a:p>
            <a:pPr algn="ctr"/>
            <a:r>
              <a:rPr lang="en-US" sz="1600" u="sng" dirty="0" smtClean="0">
                <a:solidFill>
                  <a:schemeClr val="bg1"/>
                </a:solidFill>
              </a:rPr>
              <a:t>Resources</a:t>
            </a:r>
            <a:endParaRPr lang="en-US" sz="1600" u="sng" dirty="0">
              <a:solidFill>
                <a:schemeClr val="bg1"/>
              </a:solidFill>
            </a:endParaRPr>
          </a:p>
        </p:txBody>
      </p:sp>
      <p:sp>
        <p:nvSpPr>
          <p:cNvPr id="86" name="TextBox 85"/>
          <p:cNvSpPr txBox="1"/>
          <p:nvPr/>
        </p:nvSpPr>
        <p:spPr>
          <a:xfrm>
            <a:off x="7010400" y="4419600"/>
            <a:ext cx="1815574" cy="338554"/>
          </a:xfrm>
          <a:prstGeom prst="rect">
            <a:avLst/>
          </a:prstGeom>
          <a:noFill/>
        </p:spPr>
        <p:txBody>
          <a:bodyPr wrap="square" rtlCol="0">
            <a:spAutoFit/>
          </a:bodyPr>
          <a:lstStyle/>
          <a:p>
            <a:r>
              <a:rPr lang="en-US" sz="1600" dirty="0" smtClean="0">
                <a:solidFill>
                  <a:srgbClr val="0000CC"/>
                </a:solidFill>
                <a:hlinkClick r:id="rId34"/>
              </a:rPr>
              <a:t>Bloom’s Taxonomy</a:t>
            </a:r>
            <a:endParaRPr lang="en-US" sz="1600" dirty="0">
              <a:solidFill>
                <a:srgbClr val="0000CC"/>
              </a:solidFill>
            </a:endParaRPr>
          </a:p>
        </p:txBody>
      </p:sp>
      <p:sp>
        <p:nvSpPr>
          <p:cNvPr id="87" name="TextBox 86"/>
          <p:cNvSpPr txBox="1"/>
          <p:nvPr/>
        </p:nvSpPr>
        <p:spPr>
          <a:xfrm>
            <a:off x="7010400" y="4914900"/>
            <a:ext cx="1815574" cy="338554"/>
          </a:xfrm>
          <a:prstGeom prst="rect">
            <a:avLst/>
          </a:prstGeom>
          <a:noFill/>
        </p:spPr>
        <p:txBody>
          <a:bodyPr wrap="square" rtlCol="0">
            <a:spAutoFit/>
          </a:bodyPr>
          <a:lstStyle/>
          <a:p>
            <a:r>
              <a:rPr lang="en-US" sz="1600" dirty="0" smtClean="0">
                <a:solidFill>
                  <a:srgbClr val="0000CC"/>
                </a:solidFill>
                <a:hlinkClick r:id="rId35"/>
              </a:rPr>
              <a:t>Action Verbs</a:t>
            </a:r>
            <a:endParaRPr lang="en-US" sz="1600" dirty="0">
              <a:solidFill>
                <a:srgbClr val="0000CC"/>
              </a:solidFill>
            </a:endParaRPr>
          </a:p>
        </p:txBody>
      </p:sp>
      <p:sp>
        <p:nvSpPr>
          <p:cNvPr id="88" name="TextBox 87"/>
          <p:cNvSpPr txBox="1"/>
          <p:nvPr/>
        </p:nvSpPr>
        <p:spPr>
          <a:xfrm>
            <a:off x="7010400" y="5410200"/>
            <a:ext cx="1815574" cy="584775"/>
          </a:xfrm>
          <a:prstGeom prst="rect">
            <a:avLst/>
          </a:prstGeom>
          <a:noFill/>
        </p:spPr>
        <p:txBody>
          <a:bodyPr wrap="square" rtlCol="0">
            <a:spAutoFit/>
          </a:bodyPr>
          <a:lstStyle/>
          <a:p>
            <a:r>
              <a:rPr lang="en-US" sz="1600" dirty="0" smtClean="0">
                <a:solidFill>
                  <a:srgbClr val="0000CC"/>
                </a:solidFill>
                <a:hlinkClick r:id="rId36" action="ppaction://hlinksldjump"/>
              </a:rPr>
              <a:t>Existing Project Files</a:t>
            </a:r>
            <a:endParaRPr lang="en-US" sz="1600" dirty="0">
              <a:solidFill>
                <a:srgbClr val="0000CC"/>
              </a:solidFill>
            </a:endParaRPr>
          </a:p>
        </p:txBody>
      </p:sp>
      <p:sp>
        <p:nvSpPr>
          <p:cNvPr id="59" name="Rectangle 58"/>
          <p:cNvSpPr/>
          <p:nvPr/>
        </p:nvSpPr>
        <p:spPr>
          <a:xfrm>
            <a:off x="4274082" y="2438400"/>
            <a:ext cx="2047015" cy="838200"/>
          </a:xfrm>
          <a:prstGeom prst="rect">
            <a:avLst/>
          </a:prstGeom>
          <a:solidFill>
            <a:schemeClr val="accent2">
              <a:lumMod val="40000"/>
              <a:lumOff val="6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Create objectives</a:t>
            </a:r>
          </a:p>
          <a:p>
            <a:pPr>
              <a:spcAft>
                <a:spcPts val="600"/>
              </a:spcAft>
            </a:pPr>
            <a:r>
              <a:rPr lang="en-US" sz="1400" dirty="0" smtClean="0">
                <a:solidFill>
                  <a:schemeClr val="tx1"/>
                </a:solidFill>
              </a:rPr>
              <a:t>No more functionality. </a:t>
            </a:r>
            <a:endParaRPr lang="en-US" sz="1400" dirty="0">
              <a:solidFill>
                <a:schemeClr val="tx1"/>
              </a:solidFill>
            </a:endParaRPr>
          </a:p>
        </p:txBody>
      </p:sp>
      <p:pic>
        <p:nvPicPr>
          <p:cNvPr id="63" name="Picture 2" descr="C:\Users\eogbuchiekwe\AppData\Local\Microsoft\Windows\Temporary Internet Files\Content.IE5\38OF9L2S\Close_Box_Red.png">
            <a:hlinkClick r:id="rId8" action="ppaction://hlinksldjump"/>
          </p:cNvPr>
          <p:cNvPicPr>
            <a:picLocks noChangeAspect="1" noChangeArrowheads="1"/>
          </p:cNvPicPr>
          <p:nvPr/>
        </p:nvPicPr>
        <p:blipFill>
          <a:blip r:embed="rId37" cstate="print">
            <a:grayscl/>
            <a:extLst>
              <a:ext uri="{BEBA8EAE-BF5A-486C-A8C5-ECC9F3942E4B}">
                <a14:imgProps xmlns:a14="http://schemas.microsoft.com/office/drawing/2010/main">
                  <a14:imgLayer r:embed="rId38">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106160" y="2459657"/>
            <a:ext cx="218440" cy="21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8542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normAutofit fontScale="90000"/>
          </a:bodyPr>
          <a:lstStyle/>
          <a:p>
            <a:r>
              <a:rPr lang="en-US" sz="5400" b="1" dirty="0" smtClean="0"/>
              <a:t>Optional Task 4: </a:t>
            </a:r>
            <a:br>
              <a:rPr lang="en-US" sz="5400" b="1" dirty="0" smtClean="0"/>
            </a:br>
            <a:r>
              <a:rPr lang="en-US" sz="4000" b="1" i="1" dirty="0" smtClean="0"/>
              <a:t>Activity from former Research Round</a:t>
            </a:r>
            <a:endParaRPr lang="en-US" sz="5400" b="1" i="1" dirty="0"/>
          </a:p>
        </p:txBody>
      </p:sp>
      <p:sp>
        <p:nvSpPr>
          <p:cNvPr id="3" name="Subtitle 2"/>
          <p:cNvSpPr>
            <a:spLocks noGrp="1"/>
          </p:cNvSpPr>
          <p:nvPr>
            <p:ph type="subTitle" idx="1"/>
          </p:nvPr>
        </p:nvSpPr>
        <p:spPr>
          <a:xfrm>
            <a:off x="571500" y="3886200"/>
            <a:ext cx="8001000" cy="1752600"/>
          </a:xfrm>
        </p:spPr>
        <p:txBody>
          <a:bodyPr/>
          <a:lstStyle/>
          <a:p>
            <a:r>
              <a:rPr lang="en-US" b="1" dirty="0"/>
              <a:t>Navigate to the USPS </a:t>
            </a:r>
            <a:r>
              <a:rPr lang="en-US" b="1" dirty="0" smtClean="0"/>
              <a:t>“Objectives” </a:t>
            </a:r>
            <a:r>
              <a:rPr lang="en-US" b="1" dirty="0"/>
              <a:t>file from the Home </a:t>
            </a:r>
            <a:r>
              <a:rPr lang="en-US" b="1" dirty="0" smtClean="0"/>
              <a:t>Page and respond to calendar alerts</a:t>
            </a:r>
          </a:p>
          <a:p>
            <a:r>
              <a:rPr lang="en-US" b="1" dirty="0" smtClean="0"/>
              <a:t>Or </a:t>
            </a:r>
          </a:p>
          <a:p>
            <a:r>
              <a:rPr lang="en-US" b="1" dirty="0" smtClean="0"/>
              <a:t>Click the next arrow to view the scenario based storyline</a:t>
            </a:r>
            <a:endParaRPr lang="en-US" dirty="0"/>
          </a:p>
        </p:txBody>
      </p:sp>
    </p:spTree>
    <p:extLst>
      <p:ext uri="{BB962C8B-B14F-4D97-AF65-F5344CB8AC3E}">
        <p14:creationId xmlns:p14="http://schemas.microsoft.com/office/powerpoint/2010/main" val="33614865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Home Page</a:t>
            </a:r>
            <a:endParaRPr lang="en-US" dirty="0"/>
          </a:p>
        </p:txBody>
      </p:sp>
      <p:sp>
        <p:nvSpPr>
          <p:cNvPr id="118" name="Round Same Side Corner Rectangle 117"/>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19" name="Round Same Side Corner Rectangle 118"/>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20" name="Round Same Side Corner Rectangle 119"/>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21" name="Round Same Side Corner Rectangle 120"/>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22" name="Round Same Side Corner Rectangle 121"/>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23" name="Straight Connector 122"/>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24" name="Rectangle 123">
            <a:hlinkClick r:id="rId2"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hlinkClick r:id="rId3"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hlinkClick r:id="rId4"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hlinkClick r:id="rId5"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hlinkClick r:id="rId6"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Oval 128"/>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val 129">
            <a:hlinkClick r:id="rId7"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31" name="Oval 130">
            <a:hlinkClick r:id="rId8"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132" name="Oval 131">
            <a:hlinkClick r:id="rId9"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133" name="Oval 132">
            <a:hlinkClick r:id="rId10"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34" name="Oval 133">
            <a:hlinkClick r:id="rId11"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35" name="Rectangle 134">
            <a:hlinkClick r:id="rId12" action="ppaction://hlinksldjump"/>
          </p:cNvPr>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6" name="Straight Connector 135"/>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7" name="Round Diagonal Corner Rectangle 136">
            <a:hlinkClick r:id="rId13"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139" name="Straight Arrow Connector 138"/>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4" name="Picture 2">
            <a:hlinkClick r:id="rId14" action="ppaction://hlinksldjump"/>
            <a:hlinkHover r:id="" action="ppaction://noaction" highlightClick="1"/>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 name="TextBox 144"/>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7"/>
              </a:rPr>
              <a:t>Help!</a:t>
            </a:r>
            <a:endParaRPr lang="en-US" sz="1600" dirty="0"/>
          </a:p>
        </p:txBody>
      </p:sp>
      <p:sp>
        <p:nvSpPr>
          <p:cNvPr id="146" name="Rectangle 145">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7" name="Straight Connector 146"/>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48" name="Picture 14" descr="C:\Users\jsauvageau\Desktop\4.png">
            <a:hlinkClick r:id="rId18" action="ppaction://hlinksldjump"/>
            <a:hlinkHover r:id="" action="ppaction://noaction" highlightClick="1"/>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49" name="Picture 17" descr="C:\Users\jsauvageau\Desktop\3.png">
            <a:hlinkClick r:id="rId20" action="ppaction://hlinksldjump"/>
            <a:hlinkHover r:id="" action="ppaction://noaction" highlightClick="1"/>
          </p:cNvPr>
          <p:cNvPicPr>
            <a:picLocks noChangeAspect="1" noChangeArrowheads="1"/>
          </p:cNvPicPr>
          <p:nvPr/>
        </p:nvPicPr>
        <p:blipFill>
          <a:blip r:embed="rId21"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50" name="Picture 24" descr="C:\Users\jsauvageau\Desktop\3.png">
            <a:hlinkClick r:id="rId22" action="ppaction://hlinksldjump"/>
            <a:hlinkHover r:id="" action="ppaction://noaction" highlightClick="1"/>
          </p:cNvPr>
          <p:cNvPicPr>
            <a:picLocks noChangeAspect="1" noChangeArrowheads="1"/>
          </p:cNvPicPr>
          <p:nvPr/>
        </p:nvPicPr>
        <p:blipFill>
          <a:blip r:embed="rId23" cstate="print">
            <a:extLst>
              <a:ext uri="{BEBA8EAE-BF5A-486C-A8C5-ECC9F3942E4B}">
                <a14:imgProps xmlns:a14="http://schemas.microsoft.com/office/drawing/2010/main">
                  <a14:imgLayer r:embed="rId2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51" name="Picture 28" descr="C:\Users\jsauvageau\Desktop\1.png">
            <a:hlinkClick r:id="rId25" action="ppaction://hlinksldjump"/>
            <a:hlinkHover r:id="" action="ppaction://noaction" highlightClick="1"/>
          </p:cNvPr>
          <p:cNvPicPr>
            <a:picLocks noChangeAspect="1" noChangeArrowheads="1"/>
          </p:cNvPicPr>
          <p:nvPr/>
        </p:nvPicPr>
        <p:blipFill>
          <a:blip r:embed="rId26"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52" name="Picture 9" descr="\\Cagmasrv1\sso$\Gestion_Deloitte\Global_Brand\- Templates\Icons\Iconography Deloitte\Icon_Envelope_Blue.png">
            <a:hlinkClick r:id="rId27" action="ppaction://hlinksldjump"/>
            <a:hlinkHover r:id="" action="ppaction://noaction" highlightClick="1"/>
          </p:cNvPr>
          <p:cNvPicPr>
            <a:picLocks noChangeAspect="1" noChangeArrowheads="1"/>
          </p:cNvPicPr>
          <p:nvPr/>
        </p:nvPicPr>
        <p:blipFill>
          <a:blip r:embed="rId2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53" name="Picture 18" descr="C:\Users\jsauvageau\Desktop\3.png">
            <a:hlinkClick r:id="rId29" action="ppaction://hlinksldjump"/>
            <a:hlinkHover r:id="" action="ppaction://noaction" highlightClick="1"/>
          </p:cNvPr>
          <p:cNvPicPr>
            <a:picLocks noChangeAspect="1" noChangeArrowheads="1"/>
          </p:cNvPicPr>
          <p:nvPr/>
        </p:nvPicPr>
        <p:blipFill>
          <a:blip r:embed="rId30" cstate="print">
            <a:extLst>
              <a:ext uri="{BEBA8EAE-BF5A-486C-A8C5-ECC9F3942E4B}">
                <a14:imgProps xmlns:a14="http://schemas.microsoft.com/office/drawing/2010/main">
                  <a14:imgLayer r:embed="rId3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54" name="Picture 7" descr="\\Cagmasrv1\sso$\Gestion_Deloitte\Global_Brand\- Templates\Icons\Iconography Deloitte\Icon_Cog_Blue.png">
            <a:hlinkClick r:id="rId32" action="ppaction://hlinksldjump"/>
            <a:hlinkHover r:id="" action="ppaction://noaction" highlightClick="1"/>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55" name="Picture 5" descr="http://njmw.s3.amazonaws.com/cms/images/7b3ea615bd50da66/Calendar-Icon.png">
            <a:hlinkClick r:id="rId34" action="ppaction://hlinksldjump"/>
            <a:hlinkHover r:id="" action="ppaction://noaction" highlightClick="1"/>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57" name="Rectangle 156">
            <a:hlinkClick r:id="rId36"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hlinkClick r:id="rId37"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0" name="Picture 2">
            <a:hlinkClick r:id="rId38" action="ppaction://hlinksldjump"/>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 name="TextBox 160">
            <a:hlinkClick r:id="rId40"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63" name="TextBox 162">
            <a:hlinkClick r:id="rId41"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14733011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Page | Current Projects</a:t>
            </a:r>
            <a:endParaRPr lang="en-US" dirty="0"/>
          </a:p>
        </p:txBody>
      </p:sp>
      <p:sp>
        <p:nvSpPr>
          <p:cNvPr id="147" name="Round Same Side Corner Rectangle 146"/>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48" name="Round Same Side Corner Rectangle 147"/>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49" name="Round Same Side Corner Rectangle 148"/>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50" name="Round Same Side Corner Rectangle 149"/>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51" name="Round Same Side Corner Rectangle 150"/>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52" name="Straight Connector 151"/>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53" name="Rectangle 152">
            <a:hlinkClick r:id="rId2"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a:hlinkClick r:id="rId3"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a:hlinkClick r:id="rId4"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a:hlinkClick r:id="rId5"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a:hlinkClick r:id="rId6"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Oval 158">
            <a:hlinkClick r:id="rId7"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60" name="Oval 159">
            <a:hlinkClick r:id="rId8"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161" name="Oval 160">
            <a:hlinkClick r:id="rId9"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162" name="Oval 161">
            <a:hlinkClick r:id="rId10"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63" name="Oval 162">
            <a:hlinkClick r:id="rId11"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64" name="Rectangle 163">
            <a:hlinkClick r:id="rId12" action="ppaction://hlinksldjump"/>
          </p:cNvPr>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5" name="Straight Connector 164"/>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6" name="Round Diagonal Corner Rectangle 165">
            <a:hlinkClick r:id="rId13"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168" name="Straight Arrow Connector 167"/>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3" name="Picture 2">
            <a:hlinkClick r:id="rId14" action="ppaction://hlinksldjump"/>
            <a:hlinkHover r:id="" action="ppaction://noaction" highlightClick="1"/>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 name="TextBox 173"/>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7"/>
              </a:rPr>
              <a:t>Help!</a:t>
            </a:r>
            <a:endParaRPr lang="en-US" sz="1600" dirty="0"/>
          </a:p>
        </p:txBody>
      </p:sp>
      <p:sp>
        <p:nvSpPr>
          <p:cNvPr id="175" name="Rectangle 174">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6" name="Straight Connector 175"/>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77" name="Picture 14" descr="C:\Users\jsauvageau\Desktop\4.png">
            <a:hlinkClick r:id="rId18" action="ppaction://hlinksldjump"/>
            <a:hlinkHover r:id="" action="ppaction://noaction" highlightClick="1"/>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8" name="Picture 17" descr="C:\Users\jsauvageau\Desktop\3.png">
            <a:hlinkClick r:id="rId20" action="ppaction://hlinksldjump"/>
            <a:hlinkHover r:id="" action="ppaction://noaction" highlightClick="1"/>
          </p:cNvPr>
          <p:cNvPicPr>
            <a:picLocks noChangeAspect="1" noChangeArrowheads="1"/>
          </p:cNvPicPr>
          <p:nvPr/>
        </p:nvPicPr>
        <p:blipFill>
          <a:blip r:embed="rId21"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9" name="Picture 24" descr="C:\Users\jsauvageau\Desktop\3.png">
            <a:hlinkClick r:id="rId22" action="ppaction://hlinksldjump"/>
            <a:hlinkHover r:id="" action="ppaction://noaction" highlightClick="1"/>
          </p:cNvPr>
          <p:cNvPicPr>
            <a:picLocks noChangeAspect="1" noChangeArrowheads="1"/>
          </p:cNvPicPr>
          <p:nvPr/>
        </p:nvPicPr>
        <p:blipFill>
          <a:blip r:embed="rId23" cstate="print">
            <a:extLst>
              <a:ext uri="{BEBA8EAE-BF5A-486C-A8C5-ECC9F3942E4B}">
                <a14:imgProps xmlns:a14="http://schemas.microsoft.com/office/drawing/2010/main">
                  <a14:imgLayer r:embed="rId2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80" name="Picture 28" descr="C:\Users\jsauvageau\Desktop\1.png">
            <a:hlinkClick r:id="rId25" action="ppaction://hlinksldjump"/>
            <a:hlinkHover r:id="" action="ppaction://noaction" highlightClick="1"/>
          </p:cNvPr>
          <p:cNvPicPr>
            <a:picLocks noChangeAspect="1" noChangeArrowheads="1"/>
          </p:cNvPicPr>
          <p:nvPr/>
        </p:nvPicPr>
        <p:blipFill>
          <a:blip r:embed="rId26"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81" name="Picture 9" descr="\\Cagmasrv1\sso$\Gestion_Deloitte\Global_Brand\- Templates\Icons\Iconography Deloitte\Icon_Envelope_Blue.png">
            <a:hlinkClick r:id="rId27" action="ppaction://hlinksldjump"/>
            <a:hlinkHover r:id="" action="ppaction://noaction" highlightClick="1"/>
          </p:cNvPr>
          <p:cNvPicPr>
            <a:picLocks noChangeAspect="1" noChangeArrowheads="1"/>
          </p:cNvPicPr>
          <p:nvPr/>
        </p:nvPicPr>
        <p:blipFill>
          <a:blip r:embed="rId2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82" name="Picture 18" descr="C:\Users\jsauvageau\Desktop\3.png">
            <a:hlinkClick r:id="rId29" action="ppaction://hlinksldjump"/>
            <a:hlinkHover r:id="" action="ppaction://noaction" highlightClick="1"/>
          </p:cNvPr>
          <p:cNvPicPr>
            <a:picLocks noChangeAspect="1" noChangeArrowheads="1"/>
          </p:cNvPicPr>
          <p:nvPr/>
        </p:nvPicPr>
        <p:blipFill>
          <a:blip r:embed="rId30" cstate="print">
            <a:extLst>
              <a:ext uri="{BEBA8EAE-BF5A-486C-A8C5-ECC9F3942E4B}">
                <a14:imgProps xmlns:a14="http://schemas.microsoft.com/office/drawing/2010/main">
                  <a14:imgLayer r:embed="rId3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83" name="Picture 7" descr="\\Cagmasrv1\sso$\Gestion_Deloitte\Global_Brand\- Templates\Icons\Iconography Deloitte\Icon_Cog_Blue.png">
            <a:hlinkClick r:id="rId32" action="ppaction://hlinksldjump"/>
            <a:hlinkHover r:id="" action="ppaction://noaction" highlightClick="1"/>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84" name="Picture 5" descr="http://njmw.s3.amazonaws.com/cms/images/7b3ea615bd50da66/Calendar-Icon.png">
            <a:hlinkClick r:id="rId34" action="ppaction://hlinksldjump"/>
            <a:hlinkHover r:id="" action="ppaction://noaction" highlightClick="1"/>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86" name="Rectangle 185">
            <a:hlinkClick r:id="rId36"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hlinkClick r:id="rId37"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a:off x="113217" y="1953904"/>
            <a:ext cx="1289343" cy="35188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9" name="Flowchart: Alternate Process 188"/>
          <p:cNvSpPr/>
          <p:nvPr/>
        </p:nvSpPr>
        <p:spPr>
          <a:xfrm>
            <a:off x="126262" y="2011680"/>
            <a:ext cx="1276298" cy="3461072"/>
          </a:xfrm>
          <a:prstGeom prst="flowChartAlternateProcess">
            <a:avLst/>
          </a:prstGeom>
          <a:solidFill>
            <a:srgbClr val="FAFEE6"/>
          </a:solidFill>
          <a:ln w="76200">
            <a:noFill/>
          </a:ln>
          <a:effectLst/>
          <a:scene3d>
            <a:camera prst="orthographicFront"/>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189"/>
          <p:cNvSpPr/>
          <p:nvPr/>
        </p:nvSpPr>
        <p:spPr>
          <a:xfrm>
            <a:off x="496804" y="27235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BUMED</a:t>
            </a:r>
            <a:endParaRPr lang="en-US" sz="1100" b="1" dirty="0">
              <a:solidFill>
                <a:schemeClr val="tx1">
                  <a:lumMod val="95000"/>
                  <a:lumOff val="5000"/>
                </a:schemeClr>
              </a:solidFill>
            </a:endParaRPr>
          </a:p>
        </p:txBody>
      </p:sp>
      <p:sp>
        <p:nvSpPr>
          <p:cNvPr id="191" name="Rectangle 190"/>
          <p:cNvSpPr/>
          <p:nvPr/>
        </p:nvSpPr>
        <p:spPr>
          <a:xfrm>
            <a:off x="496804" y="3827696"/>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CIA</a:t>
            </a:r>
            <a:endParaRPr lang="en-US" sz="1100" b="1" dirty="0">
              <a:solidFill>
                <a:schemeClr val="tx1">
                  <a:lumMod val="95000"/>
                  <a:lumOff val="5000"/>
                </a:schemeClr>
              </a:solidFill>
            </a:endParaRPr>
          </a:p>
        </p:txBody>
      </p:sp>
      <p:sp>
        <p:nvSpPr>
          <p:cNvPr id="192" name="Rectangle 191"/>
          <p:cNvSpPr/>
          <p:nvPr/>
        </p:nvSpPr>
        <p:spPr>
          <a:xfrm>
            <a:off x="532966" y="4777143"/>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pic>
        <p:nvPicPr>
          <p:cNvPr id="193" name="Picture 5"/>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3704" y="2162264"/>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 name="Picture 5"/>
          <p:cNvPicPr>
            <a:picLocks noChangeAspect="1" noChangeArrowheads="1"/>
          </p:cNvPicPr>
          <p:nvPr/>
        </p:nvPicPr>
        <p:blipFill>
          <a:blip r:embed="rId40" cstate="print">
            <a:extLst>
              <a:ext uri="{BEBA8EAE-BF5A-486C-A8C5-ECC9F3942E4B}">
                <a14:imgProps xmlns:a14="http://schemas.microsoft.com/office/drawing/2010/main">
                  <a14:imgLayer r:embed="rId39">
                    <a14:imgEffect>
                      <a14:backgroundRemoval t="0" b="100000" l="0" r="96591"/>
                    </a14:imgEffect>
                  </a14:imgLayer>
                </a14:imgProps>
              </a:ext>
              <a:ext uri="{28A0092B-C50C-407E-A947-70E740481C1C}">
                <a14:useLocalDpi xmlns:a14="http://schemas.microsoft.com/office/drawing/2010/main" val="0"/>
              </a:ext>
            </a:extLst>
          </a:blip>
          <a:srcRect/>
          <a:stretch>
            <a:fillRect/>
          </a:stretch>
        </p:blipFill>
        <p:spPr bwMode="auto">
          <a:xfrm>
            <a:off x="389078" y="326637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 name="Picture 5"/>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9866" y="4215823"/>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 name="Rectangle 195">
            <a:hlinkClick r:id="rId41" action="ppaction://hlinksldjump" highlightClick="1"/>
            <a:hlinkHover r:id="" action="ppaction://noaction" highlightClick="1"/>
          </p:cNvPr>
          <p:cNvSpPr/>
          <p:nvPr/>
        </p:nvSpPr>
        <p:spPr>
          <a:xfrm>
            <a:off x="403514" y="420783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196">
            <a:hlinkClick r:id="rId14" action="ppaction://hlinksldjump"/>
            <a:hlinkHover r:id="" action="ppaction://noaction" highlightClick="1"/>
          </p:cNvPr>
          <p:cNvSpPr/>
          <p:nvPr/>
        </p:nvSpPr>
        <p:spPr>
          <a:xfrm>
            <a:off x="353704" y="2154271"/>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197">
            <a:hlinkClick r:id="rId10" action="ppaction://hlinksldjump"/>
            <a:hlinkHover r:id="" action="ppaction://noaction" highlightClick="1"/>
          </p:cNvPr>
          <p:cNvSpPr/>
          <p:nvPr/>
        </p:nvSpPr>
        <p:spPr>
          <a:xfrm>
            <a:off x="353704" y="3258387"/>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TextBox 198"/>
          <p:cNvSpPr txBox="1"/>
          <p:nvPr/>
        </p:nvSpPr>
        <p:spPr>
          <a:xfrm>
            <a:off x="166048" y="5012575"/>
            <a:ext cx="1267624" cy="307777"/>
          </a:xfrm>
          <a:prstGeom prst="rect">
            <a:avLst/>
          </a:prstGeom>
          <a:noFill/>
        </p:spPr>
        <p:txBody>
          <a:bodyPr wrap="square" rtlCol="0">
            <a:spAutoFit/>
          </a:bodyPr>
          <a:lstStyle/>
          <a:p>
            <a:pPr algn="ctr"/>
            <a:r>
              <a:rPr lang="en-US" sz="1400" b="1" u="sng" dirty="0" smtClean="0">
                <a:solidFill>
                  <a:srgbClr val="0000CC"/>
                </a:solidFill>
                <a:hlinkClick r:id="rId42" action="ppaction://hlinksldjump"/>
              </a:rPr>
              <a:t>View More</a:t>
            </a:r>
            <a:endParaRPr lang="en-US" sz="1400" b="1" u="sng" dirty="0">
              <a:solidFill>
                <a:srgbClr val="0000CC"/>
              </a:solidFill>
            </a:endParaRPr>
          </a:p>
        </p:txBody>
      </p:sp>
      <p:pic>
        <p:nvPicPr>
          <p:cNvPr id="201" name="Picture 2">
            <a:hlinkClick r:id="rId43" action="ppaction://hlinksldjump"/>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2" name="TextBox 201">
            <a:hlinkClick r:id="rId45"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204" name="TextBox 203">
            <a:hlinkClick r:id="rId46"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2540183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0" y="1341774"/>
            <a:ext cx="1497862" cy="5045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Connector 64"/>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7" name="Round Diagonal Corner Rectangle 66">
            <a:hlinkClick r:id="rId2"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2" name="Title 1"/>
          <p:cNvSpPr>
            <a:spLocks noGrp="1"/>
          </p:cNvSpPr>
          <p:nvPr>
            <p:ph type="title"/>
          </p:nvPr>
        </p:nvSpPr>
        <p:spPr/>
        <p:txBody>
          <a:bodyPr/>
          <a:lstStyle/>
          <a:p>
            <a:r>
              <a:rPr lang="en-US" dirty="0" smtClean="0"/>
              <a:t>Home Page | Current Projects | USPS | Files</a:t>
            </a:r>
            <a:endParaRPr lang="en-US" dirty="0"/>
          </a:p>
        </p:txBody>
      </p:sp>
      <p:sp>
        <p:nvSpPr>
          <p:cNvPr id="38" name="Round Same Side Corner Rectangle 37"/>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39" name="Round Same Side Corner Rectangle 38"/>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40" name="Round Same Side Corner Rectangle 39"/>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41" name="Round Same Side Corner Rectangle 40"/>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42" name="Round Same Side Corner Rectangle 41"/>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7" name="Straight Connector 6"/>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7" name="Group 16"/>
          <p:cNvGrpSpPr/>
          <p:nvPr/>
        </p:nvGrpSpPr>
        <p:grpSpPr>
          <a:xfrm>
            <a:off x="322821" y="2164080"/>
            <a:ext cx="731906" cy="675541"/>
            <a:chOff x="82501" y="1423719"/>
            <a:chExt cx="731906" cy="675541"/>
          </a:xfrm>
        </p:grpSpPr>
        <p:pic>
          <p:nvPicPr>
            <p:cNvPr id="5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01" y="142371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51"/>
            <p:cNvSpPr/>
            <p:nvPr/>
          </p:nvSpPr>
          <p:spPr>
            <a:xfrm>
              <a:off x="128414" y="198503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grpSp>
      <p:sp>
        <p:nvSpPr>
          <p:cNvPr id="45" name="Rectangle 44">
            <a:hlinkClick r:id="rId4"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hlinkClick r:id="rId5"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hlinkClick r:id="rId6"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hlinkClick r:id="rId7"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hlinkClick r:id="rId8"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hlinkClick r:id="rId9" action="ppaction://hlinksldjump"/>
            <a:hlinkHover r:id="" action="ppaction://noaction" highlightClick="1"/>
          </p:cNvPr>
          <p:cNvSpPr/>
          <p:nvPr/>
        </p:nvSpPr>
        <p:spPr>
          <a:xfrm>
            <a:off x="939017" y="5551667"/>
            <a:ext cx="685993" cy="71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hlinkClick r:id="rId10" action="ppaction://hlinksldjump"/>
          </p:cNvPr>
          <p:cNvSpPr/>
          <p:nvPr/>
        </p:nvSpPr>
        <p:spPr>
          <a:xfrm>
            <a:off x="253968" y="211335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hlinkClick r:id="rId10" action="ppaction://hlinksldjump"/>
          </p:cNvPr>
          <p:cNvSpPr/>
          <p:nvPr/>
        </p:nvSpPr>
        <p:spPr>
          <a:xfrm>
            <a:off x="297967" y="5481052"/>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preferRelativeResize="0">
            <a:picLocks noChangeArrowheads="1"/>
          </p:cNvPicPr>
          <p:nvPr/>
        </p:nvPicPr>
        <p:blipFill rotWithShape="1">
          <a:blip r:embed="rId11">
            <a:extLst>
              <a:ext uri="{28A0092B-C50C-407E-A947-70E740481C1C}">
                <a14:useLocalDpi xmlns:a14="http://schemas.microsoft.com/office/drawing/2010/main" val="0"/>
              </a:ext>
            </a:extLst>
          </a:blip>
          <a:srcRect l="45645" t="8341" r="50285" b="7319"/>
          <a:stretch/>
        </p:blipFill>
        <p:spPr bwMode="auto">
          <a:xfrm>
            <a:off x="1324768" y="3446877"/>
            <a:ext cx="182880" cy="284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Rectangle 105"/>
          <p:cNvSpPr/>
          <p:nvPr/>
        </p:nvSpPr>
        <p:spPr>
          <a:xfrm>
            <a:off x="354790" y="314498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95000"/>
                    <a:lumOff val="5000"/>
                  </a:schemeClr>
                </a:solidFill>
              </a:rPr>
              <a:t>Files</a:t>
            </a:r>
            <a:endParaRPr lang="en-US" sz="1200" b="1" dirty="0">
              <a:solidFill>
                <a:schemeClr val="tx1">
                  <a:lumMod val="95000"/>
                  <a:lumOff val="5000"/>
                </a:schemeClr>
              </a:solidFill>
            </a:endParaRPr>
          </a:p>
        </p:txBody>
      </p:sp>
      <p:cxnSp>
        <p:nvCxnSpPr>
          <p:cNvPr id="107" name="Straight Connector 106"/>
          <p:cNvCxnSpPr/>
          <p:nvPr/>
        </p:nvCxnSpPr>
        <p:spPr>
          <a:xfrm>
            <a:off x="2504" y="1945944"/>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108" name="Straight Connector 107"/>
          <p:cNvCxnSpPr/>
          <p:nvPr/>
        </p:nvCxnSpPr>
        <p:spPr>
          <a:xfrm>
            <a:off x="22276" y="304800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09" name="Group 108"/>
          <p:cNvGrpSpPr/>
          <p:nvPr/>
        </p:nvGrpSpPr>
        <p:grpSpPr>
          <a:xfrm>
            <a:off x="220640" y="4549592"/>
            <a:ext cx="914400" cy="807719"/>
            <a:chOff x="0" y="3535681"/>
            <a:chExt cx="914400" cy="807719"/>
          </a:xfrm>
        </p:grpSpPr>
        <p:pic>
          <p:nvPicPr>
            <p:cNvPr id="110" name="Picture 4" descr="https://cdn.tutsplus.com/net/uploads/legacy/1050_icon/images/CSS3-Document-Icon.png"/>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88389" y="3535681"/>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111" name="Rectangle 110"/>
            <p:cNvSpPr/>
            <p:nvPr/>
          </p:nvSpPr>
          <p:spPr>
            <a:xfrm>
              <a:off x="0" y="406908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Knowledge Checks</a:t>
              </a:r>
              <a:endParaRPr lang="en-US" sz="1100" b="1" dirty="0">
                <a:solidFill>
                  <a:schemeClr val="tx1">
                    <a:lumMod val="95000"/>
                    <a:lumOff val="5000"/>
                  </a:schemeClr>
                </a:solidFill>
              </a:endParaRPr>
            </a:p>
          </p:txBody>
        </p:sp>
      </p:grpSp>
      <p:grpSp>
        <p:nvGrpSpPr>
          <p:cNvPr id="112" name="Group 111"/>
          <p:cNvGrpSpPr/>
          <p:nvPr/>
        </p:nvGrpSpPr>
        <p:grpSpPr>
          <a:xfrm>
            <a:off x="220640" y="3464264"/>
            <a:ext cx="914400" cy="807720"/>
            <a:chOff x="10290" y="2438400"/>
            <a:chExt cx="914400" cy="807720"/>
          </a:xfrm>
        </p:grpSpPr>
        <p:pic>
          <p:nvPicPr>
            <p:cNvPr id="113" name="Picture 4" descr="https://cdn.tutsplus.com/net/uploads/legacy/1050_icon/images/CSS3-Document-Icon.png"/>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98679" y="2438400"/>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114" name="Rectangle 113"/>
            <p:cNvSpPr/>
            <p:nvPr/>
          </p:nvSpPr>
          <p:spPr>
            <a:xfrm>
              <a:off x="10290" y="297180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Course Outline</a:t>
              </a:r>
              <a:endParaRPr lang="en-US" sz="1100" b="1" dirty="0">
                <a:solidFill>
                  <a:schemeClr val="tx1">
                    <a:lumMod val="95000"/>
                    <a:lumOff val="5000"/>
                  </a:schemeClr>
                </a:solidFill>
              </a:endParaRPr>
            </a:p>
          </p:txBody>
        </p:sp>
      </p:grpSp>
      <p:sp>
        <p:nvSpPr>
          <p:cNvPr id="115" name="Rectangle 114">
            <a:hlinkClick r:id="rId10" action="ppaction://hlinksldjump"/>
          </p:cNvPr>
          <p:cNvSpPr/>
          <p:nvPr/>
        </p:nvSpPr>
        <p:spPr>
          <a:xfrm>
            <a:off x="299672" y="3403304"/>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hlinkClick r:id="rId10" action="ppaction://hlinksldjump"/>
          </p:cNvPr>
          <p:cNvSpPr/>
          <p:nvPr/>
        </p:nvSpPr>
        <p:spPr>
          <a:xfrm>
            <a:off x="311887" y="4525708"/>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7" name="Group 116"/>
          <p:cNvGrpSpPr/>
          <p:nvPr/>
        </p:nvGrpSpPr>
        <p:grpSpPr>
          <a:xfrm>
            <a:off x="271136" y="5663227"/>
            <a:ext cx="822960" cy="647621"/>
            <a:chOff x="101116" y="4648200"/>
            <a:chExt cx="822960" cy="647621"/>
          </a:xfrm>
        </p:grpSpPr>
        <p:pic>
          <p:nvPicPr>
            <p:cNvPr id="118" name="Picture 4" descr="https://cdn.tutsplus.com/net/uploads/legacy/1050_icon/images/CSS3-Document-Icon.png"/>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343785" y="4648200"/>
              <a:ext cx="337623" cy="457200"/>
            </a:xfrm>
            <a:prstGeom prst="rect">
              <a:avLst/>
            </a:prstGeom>
            <a:noFill/>
            <a:ln>
              <a:solidFill>
                <a:schemeClr val="accent1">
                  <a:lumMod val="75000"/>
                </a:schemeClr>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9" name="Rectangle 118"/>
            <p:cNvSpPr/>
            <p:nvPr/>
          </p:nvSpPr>
          <p:spPr>
            <a:xfrm>
              <a:off x="101116" y="5181600"/>
              <a:ext cx="82296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Objectives</a:t>
              </a:r>
              <a:endParaRPr lang="en-US" sz="1100" b="1" dirty="0">
                <a:solidFill>
                  <a:schemeClr val="tx1">
                    <a:lumMod val="95000"/>
                    <a:lumOff val="5000"/>
                  </a:schemeClr>
                </a:solidFill>
              </a:endParaRPr>
            </a:p>
          </p:txBody>
        </p:sp>
      </p:grpSp>
      <p:sp>
        <p:nvSpPr>
          <p:cNvPr id="120" name="Rectangle 119">
            <a:hlinkClick r:id="rId9" action="ppaction://hlinksldjump"/>
            <a:hlinkHover r:id="" action="ppaction://noaction" highlightClick="1"/>
          </p:cNvPr>
          <p:cNvSpPr/>
          <p:nvPr/>
        </p:nvSpPr>
        <p:spPr>
          <a:xfrm>
            <a:off x="362576" y="5577840"/>
            <a:ext cx="685993"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hlinkClick r:id="rId10" action="ppaction://hlinksldjump"/>
          </p:cNvPr>
          <p:cNvSpPr/>
          <p:nvPr/>
        </p:nvSpPr>
        <p:spPr>
          <a:xfrm>
            <a:off x="1324768" y="3433229"/>
            <a:ext cx="18288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hlinkClick r:id="rId14" action="ppaction://hlinksldjump"/>
          </p:cNvPr>
          <p:cNvSpPr/>
          <p:nvPr/>
        </p:nvSpPr>
        <p:spPr>
          <a:xfrm>
            <a:off x="1309048" y="5719229"/>
            <a:ext cx="18288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p:cNvCxnSpPr/>
          <p:nvPr/>
        </p:nvCxnSpPr>
        <p:spPr>
          <a:xfrm>
            <a:off x="13648" y="333688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24" name="Rectangle 123">
            <a:hlinkClick r:id="rId10" action="ppaction://hlinksldjump"/>
          </p:cNvPr>
          <p:cNvSpPr/>
          <p:nvPr/>
        </p:nvSpPr>
        <p:spPr>
          <a:xfrm>
            <a:off x="0" y="3048000"/>
            <a:ext cx="1463040" cy="32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ound Same Side Corner Rectangle 140"/>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42" name="Round Same Side Corner Rectangle 141"/>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43" name="Round Same Side Corner Rectangle 142"/>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44" name="Round Same Side Corner Rectangle 143"/>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45" name="Round Same Side Corner Rectangle 144"/>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147" name="Rectangle 146">
            <a:hlinkClick r:id="rId4"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hlinkClick r:id="rId5"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hlinkClick r:id="rId6"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a:hlinkClick r:id="rId7"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a:hlinkClick r:id="rId8"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Oval 151"/>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a:hlinkClick r:id="rId15"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54" name="Oval 153">
            <a:hlinkClick r:id="rId16"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155" name="Oval 154">
            <a:hlinkClick r:id="rId17"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156" name="Oval 155">
            <a:hlinkClick r:id="rId18"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57" name="Oval 156">
            <a:hlinkClick r:id="rId19"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159" name="Straight Connector 158"/>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67" name="Picture 2">
            <a:hlinkClick r:id="rId20" action="ppaction://hlinksldjump"/>
            <a:hlinkHover r:id="" action="ppaction://noaction" highlightClick="1"/>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 name="TextBox 167"/>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23"/>
              </a:rPr>
              <a:t>Help!</a:t>
            </a:r>
            <a:endParaRPr lang="en-US" sz="1600" dirty="0"/>
          </a:p>
        </p:txBody>
      </p:sp>
      <p:sp>
        <p:nvSpPr>
          <p:cNvPr id="169" name="Rectangle 168">
            <a:hlinkClick r:id="rId24"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0" name="Straight Connector 169"/>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71" name="Picture 14" descr="C:\Users\jsauvageau\Desktop\4.png">
            <a:hlinkClick r:id="rId25" action="ppaction://hlinksldjump"/>
            <a:hlinkHover r:id="" action="ppaction://noaction" highlightClick="1"/>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2" name="Picture 17" descr="C:\Users\jsauvageau\Desktop\3.png">
            <a:hlinkClick r:id="rId27" action="ppaction://hlinksldjump"/>
            <a:hlinkHover r:id="" action="ppaction://noaction" highlightClick="1"/>
          </p:cNvPr>
          <p:cNvPicPr>
            <a:picLocks noChangeAspect="1" noChangeArrowheads="1"/>
          </p:cNvPicPr>
          <p:nvPr/>
        </p:nvPicPr>
        <p:blipFill>
          <a:blip r:embed="rId28"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3" name="Picture 24" descr="C:\Users\jsauvageau\Desktop\3.png">
            <a:hlinkClick r:id="rId29" action="ppaction://hlinksldjump"/>
            <a:hlinkHover r:id="" action="ppaction://noaction" highlightClick="1"/>
          </p:cNvPr>
          <p:cNvPicPr>
            <a:picLocks noChangeAspect="1" noChangeArrowheads="1"/>
          </p:cNvPicPr>
          <p:nvPr/>
        </p:nvPicPr>
        <p:blipFill>
          <a:blip r:embed="rId30" cstate="print">
            <a:extLst>
              <a:ext uri="{BEBA8EAE-BF5A-486C-A8C5-ECC9F3942E4B}">
                <a14:imgProps xmlns:a14="http://schemas.microsoft.com/office/drawing/2010/main">
                  <a14:imgLayer r:embed="rId31">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4" name="Picture 28" descr="C:\Users\jsauvageau\Desktop\1.png">
            <a:hlinkClick r:id="rId32" action="ppaction://hlinksldjump"/>
            <a:hlinkHover r:id="" action="ppaction://noaction" highlightClick="1"/>
          </p:cNvPr>
          <p:cNvPicPr>
            <a:picLocks noChangeAspect="1" noChangeArrowheads="1"/>
          </p:cNvPicPr>
          <p:nvPr/>
        </p:nvPicPr>
        <p:blipFill>
          <a:blip r:embed="rId33"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5" name="Picture 9" descr="\\Cagmasrv1\sso$\Gestion_Deloitte\Global_Brand\- Templates\Icons\Iconography Deloitte\Icon_Envelope_Blue.png">
            <a:hlinkClick r:id="rId34" action="ppaction://hlinksldjump"/>
            <a:hlinkHover r:id="" action="ppaction://noaction" highlightClick="1"/>
          </p:cNvPr>
          <p:cNvPicPr>
            <a:picLocks noChangeAspect="1" noChangeArrowheads="1"/>
          </p:cNvPicPr>
          <p:nvPr/>
        </p:nvPicPr>
        <p:blipFill>
          <a:blip r:embed="rId3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6" name="Picture 18" descr="C:\Users\jsauvageau\Desktop\3.png">
            <a:hlinkClick r:id="rId36" action="ppaction://hlinksldjump"/>
            <a:hlinkHover r:id="" action="ppaction://noaction" highlightClick="1"/>
          </p:cNvPr>
          <p:cNvPicPr>
            <a:picLocks noChangeAspect="1" noChangeArrowheads="1"/>
          </p:cNvPicPr>
          <p:nvPr/>
        </p:nvPicPr>
        <p:blipFill>
          <a:blip r:embed="rId37" cstate="print">
            <a:extLst>
              <a:ext uri="{BEBA8EAE-BF5A-486C-A8C5-ECC9F3942E4B}">
                <a14:imgProps xmlns:a14="http://schemas.microsoft.com/office/drawing/2010/main">
                  <a14:imgLayer r:embed="rId3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7" name="Picture 7" descr="\\Cagmasrv1\sso$\Gestion_Deloitte\Global_Brand\- Templates\Icons\Iconography Deloitte\Icon_Cog_Blue.png">
            <a:hlinkClick r:id="rId39" action="ppaction://hlinksldjump"/>
            <a:hlinkHover r:id="" action="ppaction://noaction" highlightClick="1"/>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8" name="Picture 5" descr="http://njmw.s3.amazonaws.com/cms/images/7b3ea615bd50da66/Calendar-Icon.png">
            <a:hlinkClick r:id="rId41" action="ppaction://hlinksldjump"/>
            <a:hlinkHover r:id="" action="ppaction://noaction" highlightClick="1"/>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80" name="Rectangle 179">
            <a:hlinkClick r:id="rId24"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hlinkClick r:id="rId4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hlinkClick r:id="rId44"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3" name="Picture 2">
            <a:hlinkClick r:id="rId45" action="ppaction://hlinksldjump"/>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 name="TextBox 185">
            <a:hlinkClick r:id="rId47"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88" name="TextBox 187">
            <a:hlinkClick r:id="rId48"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37852808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0" y="1341774"/>
            <a:ext cx="1497862" cy="5045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Connector 64"/>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Home Page | Current Projects | USPS | Files</a:t>
            </a:r>
            <a:endParaRPr lang="en-US" dirty="0"/>
          </a:p>
        </p:txBody>
      </p:sp>
      <p:sp>
        <p:nvSpPr>
          <p:cNvPr id="38" name="Round Same Side Corner Rectangle 37"/>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39" name="Round Same Side Corner Rectangle 38"/>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40" name="Round Same Side Corner Rectangle 39"/>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41" name="Round Same Side Corner Rectangle 40"/>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42" name="Round Same Side Corner Rectangle 41"/>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7" name="Straight Connector 6"/>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7" name="Group 16"/>
          <p:cNvGrpSpPr/>
          <p:nvPr/>
        </p:nvGrpSpPr>
        <p:grpSpPr>
          <a:xfrm>
            <a:off x="322821" y="2164080"/>
            <a:ext cx="731906" cy="675541"/>
            <a:chOff x="82501" y="1423719"/>
            <a:chExt cx="731906" cy="675541"/>
          </a:xfrm>
        </p:grpSpPr>
        <p:pic>
          <p:nvPicPr>
            <p:cNvPr id="5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01" y="142371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51"/>
            <p:cNvSpPr/>
            <p:nvPr/>
          </p:nvSpPr>
          <p:spPr>
            <a:xfrm>
              <a:off x="128414" y="198503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grpSp>
      <p:sp>
        <p:nvSpPr>
          <p:cNvPr id="45" name="Rectangle 44">
            <a:hlinkClick r:id="rId3"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hlinkClick r:id="rId4"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hlinkClick r:id="rId5"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hlinkClick r:id="rId6"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hlinkClick r:id="rId7"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hlinkClick r:id="rId8" action="ppaction://hlinksldjump"/>
            <a:hlinkHover r:id="" action="ppaction://noaction" highlightClick="1"/>
          </p:cNvPr>
          <p:cNvSpPr/>
          <p:nvPr/>
        </p:nvSpPr>
        <p:spPr>
          <a:xfrm>
            <a:off x="939017" y="5551667"/>
            <a:ext cx="685993" cy="71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hlinkClick r:id="rId9" action="ppaction://hlinksldjump"/>
          </p:cNvPr>
          <p:cNvSpPr/>
          <p:nvPr/>
        </p:nvSpPr>
        <p:spPr>
          <a:xfrm>
            <a:off x="253968" y="211335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hlinkClick r:id="rId9" action="ppaction://hlinksldjump"/>
          </p:cNvPr>
          <p:cNvSpPr/>
          <p:nvPr/>
        </p:nvSpPr>
        <p:spPr>
          <a:xfrm>
            <a:off x="297967" y="5481052"/>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54790" y="314498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95000"/>
                    <a:lumOff val="5000"/>
                  </a:schemeClr>
                </a:solidFill>
              </a:rPr>
              <a:t>Files</a:t>
            </a:r>
            <a:endParaRPr lang="en-US" sz="1200" b="1" dirty="0">
              <a:solidFill>
                <a:schemeClr val="tx1">
                  <a:lumMod val="95000"/>
                  <a:lumOff val="5000"/>
                </a:schemeClr>
              </a:solidFill>
            </a:endParaRPr>
          </a:p>
        </p:txBody>
      </p:sp>
      <p:cxnSp>
        <p:nvCxnSpPr>
          <p:cNvPr id="107" name="Straight Connector 106"/>
          <p:cNvCxnSpPr/>
          <p:nvPr/>
        </p:nvCxnSpPr>
        <p:spPr>
          <a:xfrm>
            <a:off x="2504" y="1945944"/>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108" name="Straight Connector 107"/>
          <p:cNvCxnSpPr/>
          <p:nvPr/>
        </p:nvCxnSpPr>
        <p:spPr>
          <a:xfrm>
            <a:off x="22276" y="304800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55" name="Group 54"/>
          <p:cNvGrpSpPr/>
          <p:nvPr/>
        </p:nvGrpSpPr>
        <p:grpSpPr>
          <a:xfrm>
            <a:off x="220640" y="3452884"/>
            <a:ext cx="914400" cy="807719"/>
            <a:chOff x="0" y="3535681"/>
            <a:chExt cx="914400" cy="807719"/>
          </a:xfrm>
        </p:grpSpPr>
        <p:pic>
          <p:nvPicPr>
            <p:cNvPr id="56" name="Picture 4" descr="https://cdn.tutsplus.com/net/uploads/legacy/1050_icon/images/CSS3-Document-Icon.p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88389" y="3535681"/>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p:cNvSpPr/>
            <p:nvPr/>
          </p:nvSpPr>
          <p:spPr>
            <a:xfrm>
              <a:off x="0" y="406908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Knowledge Checks</a:t>
              </a:r>
              <a:endParaRPr lang="en-US" sz="1100" b="1" dirty="0">
                <a:solidFill>
                  <a:schemeClr val="tx1">
                    <a:lumMod val="95000"/>
                    <a:lumOff val="5000"/>
                  </a:schemeClr>
                </a:solidFill>
              </a:endParaRPr>
            </a:p>
          </p:txBody>
        </p:sp>
      </p:grpSp>
      <p:sp>
        <p:nvSpPr>
          <p:cNvPr id="58" name="Rectangle 57">
            <a:hlinkClick r:id="rId9" action="ppaction://hlinksldjump"/>
          </p:cNvPr>
          <p:cNvSpPr/>
          <p:nvPr/>
        </p:nvSpPr>
        <p:spPr>
          <a:xfrm>
            <a:off x="311887" y="3429000"/>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58"/>
          <p:cNvGrpSpPr/>
          <p:nvPr/>
        </p:nvGrpSpPr>
        <p:grpSpPr>
          <a:xfrm>
            <a:off x="271136" y="4566519"/>
            <a:ext cx="822960" cy="647621"/>
            <a:chOff x="101116" y="4648200"/>
            <a:chExt cx="822960" cy="647621"/>
          </a:xfrm>
        </p:grpSpPr>
        <p:pic>
          <p:nvPicPr>
            <p:cNvPr id="61" name="Picture 4" descr="https://cdn.tutsplus.com/net/uploads/legacy/1050_icon/images/CSS3-Document-Icon.p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343785" y="4648200"/>
              <a:ext cx="337623" cy="457200"/>
            </a:xfrm>
            <a:prstGeom prst="rect">
              <a:avLst/>
            </a:prstGeom>
            <a:noFill/>
            <a:ln>
              <a:solidFill>
                <a:schemeClr val="accent1">
                  <a:lumMod val="75000"/>
                </a:schemeClr>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2" name="Rectangle 61"/>
            <p:cNvSpPr/>
            <p:nvPr/>
          </p:nvSpPr>
          <p:spPr>
            <a:xfrm>
              <a:off x="101116" y="5181600"/>
              <a:ext cx="82296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Objectives</a:t>
              </a:r>
              <a:endParaRPr lang="en-US" sz="1100" b="1" dirty="0">
                <a:solidFill>
                  <a:schemeClr val="tx1">
                    <a:lumMod val="95000"/>
                    <a:lumOff val="5000"/>
                  </a:schemeClr>
                </a:solidFill>
              </a:endParaRPr>
            </a:p>
          </p:txBody>
        </p:sp>
      </p:grpSp>
      <p:sp>
        <p:nvSpPr>
          <p:cNvPr id="63" name="Rectangle 62">
            <a:hlinkClick r:id="rId8" action="ppaction://hlinksldjump"/>
            <a:hlinkHover r:id="" action="ppaction://noaction" highlightClick="1"/>
          </p:cNvPr>
          <p:cNvSpPr/>
          <p:nvPr/>
        </p:nvSpPr>
        <p:spPr>
          <a:xfrm>
            <a:off x="362576" y="4481132"/>
            <a:ext cx="685993"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p:cNvGrpSpPr/>
          <p:nvPr/>
        </p:nvGrpSpPr>
        <p:grpSpPr>
          <a:xfrm>
            <a:off x="279096" y="5486400"/>
            <a:ext cx="822960" cy="721056"/>
            <a:chOff x="-10898" y="5527344"/>
            <a:chExt cx="822960" cy="721056"/>
          </a:xfrm>
        </p:grpSpPr>
        <p:pic>
          <p:nvPicPr>
            <p:cNvPr id="69" name="Picture 4" descr="https://cdn.tutsplus.com/net/uploads/legacy/1050_icon/images/CSS3-Document-Icon.p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31771" y="5527344"/>
              <a:ext cx="337623" cy="4572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0" name="Rectangle 69"/>
            <p:cNvSpPr/>
            <p:nvPr/>
          </p:nvSpPr>
          <p:spPr>
            <a:xfrm>
              <a:off x="-10898" y="6134179"/>
              <a:ext cx="82296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Quiz Questions</a:t>
              </a:r>
              <a:endParaRPr lang="en-US" sz="1100" b="1" dirty="0">
                <a:solidFill>
                  <a:schemeClr val="tx1">
                    <a:lumMod val="95000"/>
                    <a:lumOff val="5000"/>
                  </a:schemeClr>
                </a:solidFill>
              </a:endParaRPr>
            </a:p>
          </p:txBody>
        </p:sp>
      </p:grpSp>
      <p:sp>
        <p:nvSpPr>
          <p:cNvPr id="71" name="Rectangle 70">
            <a:hlinkClick r:id="rId9" action="ppaction://hlinksldjump"/>
          </p:cNvPr>
          <p:cNvSpPr/>
          <p:nvPr/>
        </p:nvSpPr>
        <p:spPr>
          <a:xfrm>
            <a:off x="302743" y="5440108"/>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Picture 2"/>
          <p:cNvPicPr preferRelativeResize="0">
            <a:picLocks noChangeArrowheads="1"/>
          </p:cNvPicPr>
          <p:nvPr/>
        </p:nvPicPr>
        <p:blipFill rotWithShape="1">
          <a:blip r:embed="rId12">
            <a:extLst>
              <a:ext uri="{28A0092B-C50C-407E-A947-70E740481C1C}">
                <a14:useLocalDpi xmlns:a14="http://schemas.microsoft.com/office/drawing/2010/main" val="0"/>
              </a:ext>
            </a:extLst>
          </a:blip>
          <a:srcRect l="45645" t="8341" r="50285" b="7319"/>
          <a:stretch/>
        </p:blipFill>
        <p:spPr bwMode="auto">
          <a:xfrm flipV="1">
            <a:off x="1324768" y="3448336"/>
            <a:ext cx="182880" cy="284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Rectangle 72">
            <a:hlinkClick r:id="rId9" action="ppaction://hlinksldjump"/>
          </p:cNvPr>
          <p:cNvSpPr/>
          <p:nvPr/>
        </p:nvSpPr>
        <p:spPr>
          <a:xfrm flipV="1">
            <a:off x="1324768" y="3434687"/>
            <a:ext cx="18288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hlinkClick r:id="rId13" action="ppaction://hlinksldjump"/>
          </p:cNvPr>
          <p:cNvSpPr/>
          <p:nvPr/>
        </p:nvSpPr>
        <p:spPr>
          <a:xfrm flipV="1">
            <a:off x="1309048" y="3962400"/>
            <a:ext cx="18288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p:nvCxnSpPr>
        <p:spPr>
          <a:xfrm>
            <a:off x="13648" y="333688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76" name="Rectangle 75">
            <a:hlinkClick r:id="rId13" action="ppaction://hlinksldjump"/>
          </p:cNvPr>
          <p:cNvSpPr/>
          <p:nvPr/>
        </p:nvSpPr>
        <p:spPr>
          <a:xfrm>
            <a:off x="0" y="3048000"/>
            <a:ext cx="1463040" cy="32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ound Same Side Corner Rectangle 76"/>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94" name="Round Same Side Corner Rectangle 9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95" name="Round Same Side Corner Rectangle 9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96" name="Round Same Side Corner Rectangle 9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97" name="Round Same Side Corner Rectangle 9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9" name="Rectangle 98">
            <a:hlinkClick r:id="rId3"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hlinkClick r:id="rId4"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hlinkClick r:id="rId5"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hlinkClick r:id="rId6"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hlinkClick r:id="rId7"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hlinkClick r:id="rId14"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10" name="Oval 109">
            <a:hlinkClick r:id="rId15"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111" name="Oval 110">
            <a:hlinkClick r:id="rId16"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112" name="Oval 111">
            <a:hlinkClick r:id="rId17"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13" name="Oval 112">
            <a:hlinkClick r:id="rId18"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115" name="Straight Connector 114"/>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6" name="Round Diagonal Corner Rectangle 115">
            <a:hlinkClick r:id="rId19"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118" name="Straight Arrow Connector 117"/>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3" name="Picture 2">
            <a:hlinkClick r:id="rId20" action="ppaction://hlinksldjump"/>
            <a:hlinkHover r:id="" action="ppaction://noaction" highlightClick="1"/>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TextBox 123"/>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23"/>
              </a:rPr>
              <a:t>Help!</a:t>
            </a:r>
            <a:endParaRPr lang="en-US" sz="1600" dirty="0"/>
          </a:p>
        </p:txBody>
      </p:sp>
      <p:sp>
        <p:nvSpPr>
          <p:cNvPr id="125" name="Rectangle 124">
            <a:hlinkClick r:id="rId24"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6" name="Straight Connector 125"/>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7" name="Picture 14" descr="C:\Users\jsauvageau\Desktop\4.png">
            <a:hlinkClick r:id="rId25" action="ppaction://hlinksldjump"/>
            <a:hlinkHover r:id="" action="ppaction://noaction" highlightClick="1"/>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8" name="Picture 17" descr="C:\Users\jsauvageau\Desktop\3.png">
            <a:hlinkClick r:id="rId27" action="ppaction://hlinksldjump"/>
            <a:hlinkHover r:id="" action="ppaction://noaction" highlightClick="1"/>
          </p:cNvPr>
          <p:cNvPicPr>
            <a:picLocks noChangeAspect="1" noChangeArrowheads="1"/>
          </p:cNvPicPr>
          <p:nvPr/>
        </p:nvPicPr>
        <p:blipFill>
          <a:blip r:embed="rId28"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9" name="Picture 24" descr="C:\Users\jsauvageau\Desktop\3.png">
            <a:hlinkClick r:id="rId29" action="ppaction://hlinksldjump"/>
            <a:hlinkHover r:id="" action="ppaction://noaction" highlightClick="1"/>
          </p:cNvPr>
          <p:cNvPicPr>
            <a:picLocks noChangeAspect="1" noChangeArrowheads="1"/>
          </p:cNvPicPr>
          <p:nvPr/>
        </p:nvPicPr>
        <p:blipFill>
          <a:blip r:embed="rId30" cstate="print">
            <a:extLst>
              <a:ext uri="{BEBA8EAE-BF5A-486C-A8C5-ECC9F3942E4B}">
                <a14:imgProps xmlns:a14="http://schemas.microsoft.com/office/drawing/2010/main">
                  <a14:imgLayer r:embed="rId31">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30" name="Picture 28" descr="C:\Users\jsauvageau\Desktop\1.png">
            <a:hlinkClick r:id="rId32" action="ppaction://hlinksldjump"/>
            <a:hlinkHover r:id="" action="ppaction://noaction" highlightClick="1"/>
          </p:cNvPr>
          <p:cNvPicPr>
            <a:picLocks noChangeAspect="1" noChangeArrowheads="1"/>
          </p:cNvPicPr>
          <p:nvPr/>
        </p:nvPicPr>
        <p:blipFill>
          <a:blip r:embed="rId33"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31" name="Picture 9" descr="\\Cagmasrv1\sso$\Gestion_Deloitte\Global_Brand\- Templates\Icons\Iconography Deloitte\Icon_Envelope_Blue.png">
            <a:hlinkClick r:id="rId34" action="ppaction://hlinksldjump"/>
            <a:hlinkHover r:id="" action="ppaction://noaction" highlightClick="1"/>
          </p:cNvPr>
          <p:cNvPicPr>
            <a:picLocks noChangeAspect="1" noChangeArrowheads="1"/>
          </p:cNvPicPr>
          <p:nvPr/>
        </p:nvPicPr>
        <p:blipFill>
          <a:blip r:embed="rId3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32" name="Picture 18" descr="C:\Users\jsauvageau\Desktop\3.png">
            <a:hlinkClick r:id="rId36" action="ppaction://hlinksldjump"/>
            <a:hlinkHover r:id="" action="ppaction://noaction" highlightClick="1"/>
          </p:cNvPr>
          <p:cNvPicPr>
            <a:picLocks noChangeAspect="1" noChangeArrowheads="1"/>
          </p:cNvPicPr>
          <p:nvPr/>
        </p:nvPicPr>
        <p:blipFill>
          <a:blip r:embed="rId37" cstate="print">
            <a:extLst>
              <a:ext uri="{BEBA8EAE-BF5A-486C-A8C5-ECC9F3942E4B}">
                <a14:imgProps xmlns:a14="http://schemas.microsoft.com/office/drawing/2010/main">
                  <a14:imgLayer r:embed="rId3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33" name="Picture 7" descr="\\Cagmasrv1\sso$\Gestion_Deloitte\Global_Brand\- Templates\Icons\Iconography Deloitte\Icon_Cog_Blue.png">
            <a:hlinkClick r:id="rId39" action="ppaction://hlinksldjump"/>
            <a:hlinkHover r:id="" action="ppaction://noaction" highlightClick="1"/>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34" name="Picture 5" descr="http://njmw.s3.amazonaws.com/cms/images/7b3ea615bd50da66/Calendar-Icon.png">
            <a:hlinkClick r:id="rId41" action="ppaction://hlinksldjump"/>
            <a:hlinkHover r:id="" action="ppaction://noaction" highlightClick="1"/>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36" name="Rectangle 135">
            <a:hlinkClick r:id="rId24"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hlinkClick r:id="rId43"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2">
            <a:hlinkClick r:id="rId44" action="ppaction://hlinksldjump"/>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 name="TextBox 138">
            <a:hlinkClick r:id="rId46"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41" name="TextBox 140">
            <a:hlinkClick r:id="rId47"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7802990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250">
            <a:hlinkClick r:id="rId4"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69" name="Rectangle 168"/>
          <p:cNvSpPr/>
          <p:nvPr/>
        </p:nvSpPr>
        <p:spPr>
          <a:xfrm>
            <a:off x="0" y="1341774"/>
            <a:ext cx="1497862" cy="5045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0" name="Straight Connector 169"/>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2" name="Round Diagonal Corner Rectangle 171">
            <a:hlinkClick r:id="rId5"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173" name="Round Same Side Corner Rectangle 17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74" name="Round Same Side Corner Rectangle 17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75" name="Round Same Side Corner Rectangle 17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76" name="Round Same Side Corner Rectangle 17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77" name="Round Same Side Corner Rectangle 17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78" name="Straight Connector 177"/>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79" name="Group 178"/>
          <p:cNvGrpSpPr/>
          <p:nvPr/>
        </p:nvGrpSpPr>
        <p:grpSpPr>
          <a:xfrm>
            <a:off x="322821" y="2164080"/>
            <a:ext cx="731906" cy="675541"/>
            <a:chOff x="82501" y="1423719"/>
            <a:chExt cx="731906" cy="675541"/>
          </a:xfrm>
        </p:grpSpPr>
        <p:pic>
          <p:nvPicPr>
            <p:cNvPr id="18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01" y="142371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 name="Rectangle 180"/>
            <p:cNvSpPr/>
            <p:nvPr/>
          </p:nvSpPr>
          <p:spPr>
            <a:xfrm>
              <a:off x="128414" y="198503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grpSp>
      <p:sp>
        <p:nvSpPr>
          <p:cNvPr id="182" name="Rectangle 181">
            <a:hlinkClick r:id="rId7"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Rectangle 182">
            <a:hlinkClick r:id="rId8"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183">
            <a:hlinkClick r:id="rId9"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a:hlinkClick r:id="rId10"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ectangle 185">
            <a:hlinkClick r:id="rId11"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186">
            <a:hlinkClick r:id="rId12" action="ppaction://hlinksldjump"/>
            <a:hlinkHover r:id="" action="ppaction://noaction" highlightClick="1"/>
          </p:cNvPr>
          <p:cNvSpPr/>
          <p:nvPr/>
        </p:nvSpPr>
        <p:spPr>
          <a:xfrm>
            <a:off x="939017" y="5551667"/>
            <a:ext cx="685993" cy="71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a:hlinkClick r:id="rId13" action="ppaction://hlinksldjump"/>
          </p:cNvPr>
          <p:cNvSpPr/>
          <p:nvPr/>
        </p:nvSpPr>
        <p:spPr>
          <a:xfrm>
            <a:off x="253968" y="211335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a:hlinkClick r:id="rId13" action="ppaction://hlinksldjump"/>
          </p:cNvPr>
          <p:cNvSpPr/>
          <p:nvPr/>
        </p:nvSpPr>
        <p:spPr>
          <a:xfrm>
            <a:off x="297967" y="5481052"/>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0" name="Picture 2"/>
          <p:cNvPicPr preferRelativeResize="0">
            <a:picLocks noChangeArrowheads="1"/>
          </p:cNvPicPr>
          <p:nvPr/>
        </p:nvPicPr>
        <p:blipFill rotWithShape="1">
          <a:blip r:embed="rId14">
            <a:extLst>
              <a:ext uri="{28A0092B-C50C-407E-A947-70E740481C1C}">
                <a14:useLocalDpi xmlns:a14="http://schemas.microsoft.com/office/drawing/2010/main" val="0"/>
              </a:ext>
            </a:extLst>
          </a:blip>
          <a:srcRect l="45645" t="8341" r="50285" b="7319"/>
          <a:stretch/>
        </p:blipFill>
        <p:spPr bwMode="auto">
          <a:xfrm>
            <a:off x="1324768" y="3446877"/>
            <a:ext cx="182880" cy="284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 name="Rectangle 190"/>
          <p:cNvSpPr/>
          <p:nvPr/>
        </p:nvSpPr>
        <p:spPr>
          <a:xfrm>
            <a:off x="354790" y="314498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95000"/>
                    <a:lumOff val="5000"/>
                  </a:schemeClr>
                </a:solidFill>
              </a:rPr>
              <a:t>Files</a:t>
            </a:r>
            <a:endParaRPr lang="en-US" sz="1200" b="1" dirty="0">
              <a:solidFill>
                <a:schemeClr val="tx1">
                  <a:lumMod val="95000"/>
                  <a:lumOff val="5000"/>
                </a:schemeClr>
              </a:solidFill>
            </a:endParaRPr>
          </a:p>
        </p:txBody>
      </p:sp>
      <p:cxnSp>
        <p:nvCxnSpPr>
          <p:cNvPr id="192" name="Straight Connector 191"/>
          <p:cNvCxnSpPr/>
          <p:nvPr/>
        </p:nvCxnSpPr>
        <p:spPr>
          <a:xfrm>
            <a:off x="2504" y="1945944"/>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193" name="Straight Connector 192"/>
          <p:cNvCxnSpPr/>
          <p:nvPr/>
        </p:nvCxnSpPr>
        <p:spPr>
          <a:xfrm>
            <a:off x="22276" y="304800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94" name="Group 193"/>
          <p:cNvGrpSpPr/>
          <p:nvPr/>
        </p:nvGrpSpPr>
        <p:grpSpPr>
          <a:xfrm>
            <a:off x="220640" y="4549592"/>
            <a:ext cx="914400" cy="807719"/>
            <a:chOff x="0" y="3535681"/>
            <a:chExt cx="914400" cy="807719"/>
          </a:xfrm>
        </p:grpSpPr>
        <p:pic>
          <p:nvPicPr>
            <p:cNvPr id="195" name="Picture 4" descr="https://cdn.tutsplus.com/net/uploads/legacy/1050_icon/images/CSS3-Document-Icon.pn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88389" y="3535681"/>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196" name="Rectangle 195"/>
            <p:cNvSpPr/>
            <p:nvPr/>
          </p:nvSpPr>
          <p:spPr>
            <a:xfrm>
              <a:off x="0" y="406908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Knowledge Checks</a:t>
              </a:r>
              <a:endParaRPr lang="en-US" sz="1100" b="1" dirty="0">
                <a:solidFill>
                  <a:schemeClr val="tx1">
                    <a:lumMod val="95000"/>
                    <a:lumOff val="5000"/>
                  </a:schemeClr>
                </a:solidFill>
              </a:endParaRPr>
            </a:p>
          </p:txBody>
        </p:sp>
      </p:grpSp>
      <p:grpSp>
        <p:nvGrpSpPr>
          <p:cNvPr id="197" name="Group 196"/>
          <p:cNvGrpSpPr/>
          <p:nvPr/>
        </p:nvGrpSpPr>
        <p:grpSpPr>
          <a:xfrm>
            <a:off x="220640" y="3464264"/>
            <a:ext cx="914400" cy="807720"/>
            <a:chOff x="10290" y="2438400"/>
            <a:chExt cx="914400" cy="807720"/>
          </a:xfrm>
        </p:grpSpPr>
        <p:pic>
          <p:nvPicPr>
            <p:cNvPr id="198" name="Picture 4" descr="https://cdn.tutsplus.com/net/uploads/legacy/1050_icon/images/CSS3-Document-Icon.pn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98679" y="2438400"/>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199" name="Rectangle 198"/>
            <p:cNvSpPr/>
            <p:nvPr/>
          </p:nvSpPr>
          <p:spPr>
            <a:xfrm>
              <a:off x="10290" y="297180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Course Outline</a:t>
              </a:r>
              <a:endParaRPr lang="en-US" sz="1100" b="1" dirty="0">
                <a:solidFill>
                  <a:schemeClr val="tx1">
                    <a:lumMod val="95000"/>
                    <a:lumOff val="5000"/>
                  </a:schemeClr>
                </a:solidFill>
              </a:endParaRPr>
            </a:p>
          </p:txBody>
        </p:sp>
      </p:grpSp>
      <p:sp>
        <p:nvSpPr>
          <p:cNvPr id="200" name="Rectangle 199">
            <a:hlinkClick r:id="rId13" action="ppaction://hlinksldjump"/>
          </p:cNvPr>
          <p:cNvSpPr/>
          <p:nvPr/>
        </p:nvSpPr>
        <p:spPr>
          <a:xfrm>
            <a:off x="299672" y="3403304"/>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200">
            <a:hlinkClick r:id="rId13" action="ppaction://hlinksldjump"/>
          </p:cNvPr>
          <p:cNvSpPr/>
          <p:nvPr/>
        </p:nvSpPr>
        <p:spPr>
          <a:xfrm>
            <a:off x="311887" y="4525708"/>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2" name="Group 201"/>
          <p:cNvGrpSpPr/>
          <p:nvPr/>
        </p:nvGrpSpPr>
        <p:grpSpPr>
          <a:xfrm>
            <a:off x="271136" y="5663227"/>
            <a:ext cx="822960" cy="647621"/>
            <a:chOff x="101116" y="4648200"/>
            <a:chExt cx="822960" cy="647621"/>
          </a:xfrm>
        </p:grpSpPr>
        <p:pic>
          <p:nvPicPr>
            <p:cNvPr id="203" name="Picture 4" descr="https://cdn.tutsplus.com/net/uploads/legacy/1050_icon/images/CSS3-Document-Icon.pn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343785" y="4648200"/>
              <a:ext cx="337623" cy="457200"/>
            </a:xfrm>
            <a:prstGeom prst="rect">
              <a:avLst/>
            </a:prstGeom>
            <a:noFill/>
            <a:ln>
              <a:solidFill>
                <a:schemeClr val="accent1">
                  <a:lumMod val="75000"/>
                </a:schemeClr>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04" name="Rectangle 203"/>
            <p:cNvSpPr/>
            <p:nvPr/>
          </p:nvSpPr>
          <p:spPr>
            <a:xfrm>
              <a:off x="101116" y="5181600"/>
              <a:ext cx="82296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Objectives</a:t>
              </a:r>
              <a:endParaRPr lang="en-US" sz="1100" b="1" dirty="0">
                <a:solidFill>
                  <a:schemeClr val="tx1">
                    <a:lumMod val="95000"/>
                    <a:lumOff val="5000"/>
                  </a:schemeClr>
                </a:solidFill>
              </a:endParaRPr>
            </a:p>
          </p:txBody>
        </p:sp>
      </p:grpSp>
      <p:sp>
        <p:nvSpPr>
          <p:cNvPr id="205" name="Rectangle 204">
            <a:hlinkClick r:id="rId12" action="ppaction://hlinksldjump"/>
            <a:hlinkHover r:id="" action="ppaction://noaction" highlightClick="1"/>
          </p:cNvPr>
          <p:cNvSpPr/>
          <p:nvPr/>
        </p:nvSpPr>
        <p:spPr>
          <a:xfrm>
            <a:off x="362576" y="5577840"/>
            <a:ext cx="685993"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ectangle 205">
            <a:hlinkClick r:id="rId13" action="ppaction://hlinksldjump"/>
          </p:cNvPr>
          <p:cNvSpPr/>
          <p:nvPr/>
        </p:nvSpPr>
        <p:spPr>
          <a:xfrm>
            <a:off x="1324768" y="3433229"/>
            <a:ext cx="18288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hlinkClick r:id="rId17" action="ppaction://hlinksldjump"/>
          </p:cNvPr>
          <p:cNvSpPr/>
          <p:nvPr/>
        </p:nvSpPr>
        <p:spPr>
          <a:xfrm>
            <a:off x="1309048" y="5719229"/>
            <a:ext cx="18288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p:cNvCxnSpPr/>
          <p:nvPr/>
        </p:nvCxnSpPr>
        <p:spPr>
          <a:xfrm>
            <a:off x="13648" y="333688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09" name="Rectangle 208">
            <a:hlinkClick r:id="rId13" action="ppaction://hlinksldjump"/>
          </p:cNvPr>
          <p:cNvSpPr/>
          <p:nvPr/>
        </p:nvSpPr>
        <p:spPr>
          <a:xfrm>
            <a:off x="0" y="3048000"/>
            <a:ext cx="1463040" cy="32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Round Same Side Corner Rectangle 209"/>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211" name="Round Same Side Corner Rectangle 210"/>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212" name="Round Same Side Corner Rectangle 211"/>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213" name="Round Same Side Corner Rectangle 212"/>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214" name="Round Same Side Corner Rectangle 213"/>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215" name="Straight Connector 214"/>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16" name="Rectangle 215">
            <a:hlinkClick r:id="rId7"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Rectangle 216">
            <a:hlinkClick r:id="rId8"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Rectangle 217">
            <a:hlinkClick r:id="rId9"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Rectangle 218">
            <a:hlinkClick r:id="rId10"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Rectangle 219">
            <a:hlinkClick r:id="rId11"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Oval 221">
            <a:hlinkClick r:id="rId18"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224" name="Oval 223">
            <a:hlinkClick r:id="rId19"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225" name="Oval 224">
            <a:hlinkClick r:id="rId20"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226" name="Oval 225">
            <a:hlinkClick r:id="rId21"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227" name="Straight Connector 226"/>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4" name="Picture 2">
            <a:hlinkClick r:id="rId22" action="ppaction://hlinksldjump"/>
            <a:hlinkHover r:id="" action="ppaction://noaction" highlightClick="1"/>
          </p:cNvPr>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 name="TextBox 234"/>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25"/>
              </a:rPr>
              <a:t>Help!</a:t>
            </a:r>
            <a:endParaRPr lang="en-US" sz="1600" dirty="0"/>
          </a:p>
        </p:txBody>
      </p:sp>
      <p:sp>
        <p:nvSpPr>
          <p:cNvPr id="236" name="Rectangle 235">
            <a:hlinkClick r:id="rId26"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7" name="Straight Connector 236"/>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38" name="Picture 14" descr="C:\Users\jsauvageau\Desktop\4.png">
            <a:hlinkClick r:id="rId27" action="ppaction://hlinksldjump"/>
            <a:hlinkHover r:id="" action="ppaction://noaction" highlightClick="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39" name="Picture 17" descr="C:\Users\jsauvageau\Desktop\3.png">
            <a:hlinkClick r:id="rId29" action="ppaction://hlinksldjump"/>
            <a:hlinkHover r:id="" action="ppaction://noaction" highlightClick="1"/>
          </p:cNvPr>
          <p:cNvPicPr>
            <a:picLocks noChangeAspect="1" noChangeArrowheads="1"/>
          </p:cNvPicPr>
          <p:nvPr/>
        </p:nvPicPr>
        <p:blipFill>
          <a:blip r:embed="rId30"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0" name="Picture 24" descr="C:\Users\jsauvageau\Desktop\3.png">
            <a:hlinkClick r:id="rId31" action="ppaction://hlinksldjump"/>
            <a:hlinkHover r:id="" action="ppaction://noaction" highlightClick="1"/>
          </p:cNvPr>
          <p:cNvPicPr>
            <a:picLocks noChangeAspect="1" noChangeArrowheads="1"/>
          </p:cNvPicPr>
          <p:nvPr/>
        </p:nvPicPr>
        <p:blipFill>
          <a:blip r:embed="rId32" cstate="print">
            <a:extLst>
              <a:ext uri="{BEBA8EAE-BF5A-486C-A8C5-ECC9F3942E4B}">
                <a14:imgProps xmlns:a14="http://schemas.microsoft.com/office/drawing/2010/main">
                  <a14:imgLayer r:embed="rId3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1" name="Picture 28" descr="C:\Users\jsauvageau\Desktop\1.png">
            <a:hlinkClick r:id="rId34" action="ppaction://hlinksldjump"/>
            <a:hlinkHover r:id="" action="ppaction://noaction" highlightClick="1"/>
          </p:cNvPr>
          <p:cNvPicPr>
            <a:picLocks noChangeAspect="1" noChangeArrowheads="1"/>
          </p:cNvPicPr>
          <p:nvPr/>
        </p:nvPicPr>
        <p:blipFill>
          <a:blip r:embed="rId35"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2" name="Picture 9" descr="\\Cagmasrv1\sso$\Gestion_Deloitte\Global_Brand\- Templates\Icons\Iconography Deloitte\Icon_Envelope_Blue.png">
            <a:hlinkClick r:id="rId36" action="ppaction://hlinksldjump"/>
            <a:hlinkHover r:id="" action="ppaction://noaction" highlightClick="1"/>
          </p:cNvPr>
          <p:cNvPicPr>
            <a:picLocks noChangeAspect="1" noChangeArrowheads="1"/>
          </p:cNvPicPr>
          <p:nvPr/>
        </p:nvPicPr>
        <p:blipFill>
          <a:blip r:embed="rId37"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3" name="Picture 18" descr="C:\Users\jsauvageau\Desktop\3.png">
            <a:hlinkClick r:id="rId38" action="ppaction://hlinksldjump"/>
            <a:hlinkHover r:id="" action="ppaction://noaction" highlightClick="1"/>
          </p:cNvPr>
          <p:cNvPicPr>
            <a:picLocks noChangeAspect="1" noChangeArrowheads="1"/>
          </p:cNvPicPr>
          <p:nvPr/>
        </p:nvPicPr>
        <p:blipFill>
          <a:blip r:embed="rId39" cstate="print">
            <a:extLst>
              <a:ext uri="{BEBA8EAE-BF5A-486C-A8C5-ECC9F3942E4B}">
                <a14:imgProps xmlns:a14="http://schemas.microsoft.com/office/drawing/2010/main">
                  <a14:imgLayer r:embed="rId40">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4" name="Picture 7" descr="\\Cagmasrv1\sso$\Gestion_Deloitte\Global_Brand\- Templates\Icons\Iconography Deloitte\Icon_Cog_Blue.png">
            <a:hlinkClick r:id="rId41" action="ppaction://hlinksldjump"/>
            <a:hlinkHover r:id="" action="ppaction://noaction" highlightClick="1"/>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5" name="Picture 5" descr="http://njmw.s3.amazonaws.com/cms/images/7b3ea615bd50da66/Calendar-Icon.png">
            <a:hlinkClick r:id="rId43" action="ppaction://hlinksldjump"/>
            <a:hlinkHover r:id="" action="ppaction://noaction" highlightClick="1"/>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247" name="Rectangle 246">
            <a:hlinkClick r:id="rId26"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a:hlinkClick r:id="rId45"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a:hlinkClick r:id="rId46"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Home Page | Current Projects | USPS | Files |Objectives</a:t>
            </a:r>
            <a:endParaRPr lang="en-US" dirty="0"/>
          </a:p>
        </p:txBody>
      </p:sp>
      <p:sp>
        <p:nvSpPr>
          <p:cNvPr id="44" name="Rectangle 43"/>
          <p:cNvSpPr/>
          <p:nvPr/>
        </p:nvSpPr>
        <p:spPr>
          <a:xfrm>
            <a:off x="1691050" y="1460467"/>
            <a:ext cx="5761901" cy="4765959"/>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custDataLst>
              <p:tags r:id="rId1"/>
            </p:custDataLst>
          </p:nvPr>
        </p:nvSpPr>
        <p:spPr>
          <a:xfrm>
            <a:off x="6959908"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pic>
        <p:nvPicPr>
          <p:cNvPr id="46" name="Picture 2"/>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691050" y="1905000"/>
            <a:ext cx="5761901" cy="43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7" name="Table 46"/>
          <p:cNvGraphicFramePr>
            <a:graphicFrameLocks noGrp="1"/>
          </p:cNvGraphicFramePr>
          <p:nvPr>
            <p:extLst>
              <p:ext uri="{D42A27DB-BD31-4B8C-83A1-F6EECF244321}">
                <p14:modId xmlns:p14="http://schemas.microsoft.com/office/powerpoint/2010/main" val="1576315802"/>
              </p:ext>
            </p:extLst>
          </p:nvPr>
        </p:nvGraphicFramePr>
        <p:xfrm>
          <a:off x="1714000" y="1530865"/>
          <a:ext cx="5093056" cy="251460"/>
        </p:xfrm>
        <a:graphic>
          <a:graphicData uri="http://schemas.openxmlformats.org/drawingml/2006/table">
            <a:tbl>
              <a:tblPr firstRow="1" bandRow="1">
                <a:tableStyleId>{3B4B98B0-60AC-42C2-AFA5-B58CD77FA1E5}</a:tableStyleId>
              </a:tblPr>
              <a:tblGrid>
                <a:gridCol w="672668"/>
                <a:gridCol w="672668"/>
                <a:gridCol w="672668"/>
                <a:gridCol w="672668"/>
                <a:gridCol w="864858"/>
                <a:gridCol w="864858"/>
                <a:gridCol w="672668"/>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sp>
        <p:nvSpPr>
          <p:cNvPr id="78" name="TextBox 77"/>
          <p:cNvSpPr txBox="1"/>
          <p:nvPr>
            <p:custDataLst>
              <p:tags r:id="rId2"/>
            </p:custDataLst>
          </p:nvPr>
        </p:nvSpPr>
        <p:spPr>
          <a:xfrm>
            <a:off x="7257424"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sp>
        <p:nvSpPr>
          <p:cNvPr id="79" name="TextBox 78"/>
          <p:cNvSpPr txBox="1"/>
          <p:nvPr/>
        </p:nvSpPr>
        <p:spPr>
          <a:xfrm>
            <a:off x="7257424" y="1559384"/>
            <a:ext cx="182880" cy="196355"/>
          </a:xfrm>
          <a:prstGeom prst="rect">
            <a:avLst/>
          </a:prstGeom>
          <a:noFill/>
        </p:spPr>
        <p:txBody>
          <a:bodyPr wrap="square" rtlCol="0" anchor="ctr">
            <a:spAutoFit/>
          </a:bodyPr>
          <a:lstStyle/>
          <a:p>
            <a:pPr algn="ctr"/>
            <a:r>
              <a:rPr lang="en-US" sz="1400" b="1" dirty="0" smtClean="0">
                <a:latin typeface="Aharoni" pitchFamily="2" charset="-79"/>
                <a:cs typeface="Aharoni" pitchFamily="2" charset="-79"/>
              </a:rPr>
              <a:t>x</a:t>
            </a:r>
            <a:endParaRPr lang="en-US" sz="1400" b="1" dirty="0">
              <a:latin typeface="Aharoni" pitchFamily="2" charset="-79"/>
              <a:cs typeface="Aharoni" pitchFamily="2" charset="-79"/>
            </a:endParaRPr>
          </a:p>
        </p:txBody>
      </p:sp>
      <p:sp>
        <p:nvSpPr>
          <p:cNvPr id="80" name="TextBox 79"/>
          <p:cNvSpPr txBox="1"/>
          <p:nvPr/>
        </p:nvSpPr>
        <p:spPr>
          <a:xfrm>
            <a:off x="6959226" y="1460467"/>
            <a:ext cx="182880" cy="338554"/>
          </a:xfrm>
          <a:prstGeom prst="rect">
            <a:avLst/>
          </a:prstGeom>
          <a:noFill/>
        </p:spPr>
        <p:txBody>
          <a:bodyPr wrap="square" rtlCol="0" anchor="ctr">
            <a:spAutoFit/>
          </a:bodyPr>
          <a:lstStyle/>
          <a:p>
            <a:pPr algn="ctr"/>
            <a:r>
              <a:rPr lang="en-US" sz="1600" b="1" dirty="0" smtClean="0">
                <a:latin typeface="Aharoni" pitchFamily="2" charset="-79"/>
                <a:cs typeface="Aharoni" pitchFamily="2" charset="-79"/>
              </a:rPr>
              <a:t>_</a:t>
            </a:r>
            <a:endParaRPr lang="en-US" sz="1600" b="1" dirty="0">
              <a:latin typeface="Aharoni" pitchFamily="2" charset="-79"/>
              <a:cs typeface="Aharoni" pitchFamily="2" charset="-79"/>
            </a:endParaRPr>
          </a:p>
        </p:txBody>
      </p:sp>
      <p:pic>
        <p:nvPicPr>
          <p:cNvPr id="250" name="Picture 2">
            <a:hlinkClick r:id="rId48" action="ppaction://hlinksldjump"/>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hlinkClick r:id="rId50" action="ppaction://hlinksldjump"/>
          </p:cNvPr>
          <p:cNvSpPr/>
          <p:nvPr/>
        </p:nvSpPr>
        <p:spPr>
          <a:xfrm>
            <a:off x="0" y="7686"/>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extBox 252">
            <a:hlinkClick r:id="rId51"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22032432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extBox 252">
            <a:hlinkClick r:id="rId4"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254" name="TextBox 253">
            <a:hlinkClick r:id="rId5"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
        <p:nvSpPr>
          <p:cNvPr id="171" name="Rectangle 170"/>
          <p:cNvSpPr/>
          <p:nvPr/>
        </p:nvSpPr>
        <p:spPr>
          <a:xfrm>
            <a:off x="0" y="1341774"/>
            <a:ext cx="1497862" cy="5045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2" name="Straight Connector 171"/>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4" name="Round Diagonal Corner Rectangle 173">
            <a:hlinkClick r:id="rId6"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175" name="Round Same Side Corner Rectangle 174"/>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76" name="Round Same Side Corner Rectangle 175"/>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77" name="Round Same Side Corner Rectangle 176"/>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78" name="Round Same Side Corner Rectangle 177"/>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79" name="Round Same Side Corner Rectangle 178"/>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80" name="Straight Connector 17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81" name="Group 180"/>
          <p:cNvGrpSpPr/>
          <p:nvPr/>
        </p:nvGrpSpPr>
        <p:grpSpPr>
          <a:xfrm>
            <a:off x="322821" y="2164080"/>
            <a:ext cx="731906" cy="675541"/>
            <a:chOff x="82501" y="1423719"/>
            <a:chExt cx="731906" cy="675541"/>
          </a:xfrm>
        </p:grpSpPr>
        <p:pic>
          <p:nvPicPr>
            <p:cNvPr id="18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01" y="142371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 name="Rectangle 182"/>
            <p:cNvSpPr/>
            <p:nvPr/>
          </p:nvSpPr>
          <p:spPr>
            <a:xfrm>
              <a:off x="128414" y="198503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grpSp>
      <p:sp>
        <p:nvSpPr>
          <p:cNvPr id="184" name="Rectangle 183">
            <a:hlinkClick r:id="rId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a:hlinkClick r:id="rId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ectangle 185">
            <a:hlinkClick r:id="rId1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186">
            <a:hlinkClick r:id="rId1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a:hlinkClick r:id="rId1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a:hlinkClick r:id="rId13" action="ppaction://hlinksldjump"/>
            <a:hlinkHover r:id="" action="ppaction://noaction" highlightClick="1"/>
          </p:cNvPr>
          <p:cNvSpPr/>
          <p:nvPr/>
        </p:nvSpPr>
        <p:spPr>
          <a:xfrm>
            <a:off x="939017" y="5551667"/>
            <a:ext cx="685993" cy="71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189">
            <a:hlinkClick r:id="rId14" action="ppaction://hlinksldjump"/>
          </p:cNvPr>
          <p:cNvSpPr/>
          <p:nvPr/>
        </p:nvSpPr>
        <p:spPr>
          <a:xfrm>
            <a:off x="253968" y="211335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a:hlinkClick r:id="rId14" action="ppaction://hlinksldjump"/>
          </p:cNvPr>
          <p:cNvSpPr/>
          <p:nvPr/>
        </p:nvSpPr>
        <p:spPr>
          <a:xfrm>
            <a:off x="297967" y="5481052"/>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2" name="Picture 2"/>
          <p:cNvPicPr preferRelativeResize="0">
            <a:picLocks noChangeArrowheads="1"/>
          </p:cNvPicPr>
          <p:nvPr/>
        </p:nvPicPr>
        <p:blipFill rotWithShape="1">
          <a:blip r:embed="rId15">
            <a:extLst>
              <a:ext uri="{28A0092B-C50C-407E-A947-70E740481C1C}">
                <a14:useLocalDpi xmlns:a14="http://schemas.microsoft.com/office/drawing/2010/main" val="0"/>
              </a:ext>
            </a:extLst>
          </a:blip>
          <a:srcRect l="45645" t="8341" r="50285" b="7319"/>
          <a:stretch/>
        </p:blipFill>
        <p:spPr bwMode="auto">
          <a:xfrm>
            <a:off x="1324768" y="3446877"/>
            <a:ext cx="182880" cy="284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3" name="Rectangle 192"/>
          <p:cNvSpPr/>
          <p:nvPr/>
        </p:nvSpPr>
        <p:spPr>
          <a:xfrm>
            <a:off x="354790" y="314498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95000"/>
                    <a:lumOff val="5000"/>
                  </a:schemeClr>
                </a:solidFill>
              </a:rPr>
              <a:t>Files</a:t>
            </a:r>
            <a:endParaRPr lang="en-US" sz="1200" b="1" dirty="0">
              <a:solidFill>
                <a:schemeClr val="tx1">
                  <a:lumMod val="95000"/>
                  <a:lumOff val="5000"/>
                </a:schemeClr>
              </a:solidFill>
            </a:endParaRPr>
          </a:p>
        </p:txBody>
      </p:sp>
      <p:cxnSp>
        <p:nvCxnSpPr>
          <p:cNvPr id="194" name="Straight Connector 193"/>
          <p:cNvCxnSpPr/>
          <p:nvPr/>
        </p:nvCxnSpPr>
        <p:spPr>
          <a:xfrm>
            <a:off x="2504" y="1945944"/>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195" name="Straight Connector 194"/>
          <p:cNvCxnSpPr/>
          <p:nvPr/>
        </p:nvCxnSpPr>
        <p:spPr>
          <a:xfrm>
            <a:off x="22276" y="304800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96" name="Group 195"/>
          <p:cNvGrpSpPr/>
          <p:nvPr/>
        </p:nvGrpSpPr>
        <p:grpSpPr>
          <a:xfrm>
            <a:off x="220640" y="4549592"/>
            <a:ext cx="914400" cy="807719"/>
            <a:chOff x="0" y="3535681"/>
            <a:chExt cx="914400" cy="807719"/>
          </a:xfrm>
        </p:grpSpPr>
        <p:pic>
          <p:nvPicPr>
            <p:cNvPr id="197"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88389" y="3535681"/>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198" name="Rectangle 197"/>
            <p:cNvSpPr/>
            <p:nvPr/>
          </p:nvSpPr>
          <p:spPr>
            <a:xfrm>
              <a:off x="0" y="406908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Knowledge Checks</a:t>
              </a:r>
              <a:endParaRPr lang="en-US" sz="1100" b="1" dirty="0">
                <a:solidFill>
                  <a:schemeClr val="tx1">
                    <a:lumMod val="95000"/>
                    <a:lumOff val="5000"/>
                  </a:schemeClr>
                </a:solidFill>
              </a:endParaRPr>
            </a:p>
          </p:txBody>
        </p:sp>
      </p:grpSp>
      <p:grpSp>
        <p:nvGrpSpPr>
          <p:cNvPr id="199" name="Group 198"/>
          <p:cNvGrpSpPr/>
          <p:nvPr/>
        </p:nvGrpSpPr>
        <p:grpSpPr>
          <a:xfrm>
            <a:off x="220640" y="3464264"/>
            <a:ext cx="914400" cy="807720"/>
            <a:chOff x="10290" y="2438400"/>
            <a:chExt cx="914400" cy="807720"/>
          </a:xfrm>
        </p:grpSpPr>
        <p:pic>
          <p:nvPicPr>
            <p:cNvPr id="200"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98679" y="2438400"/>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201" name="Rectangle 200"/>
            <p:cNvSpPr/>
            <p:nvPr/>
          </p:nvSpPr>
          <p:spPr>
            <a:xfrm>
              <a:off x="10290" y="297180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Course Outline</a:t>
              </a:r>
              <a:endParaRPr lang="en-US" sz="1100" b="1" dirty="0">
                <a:solidFill>
                  <a:schemeClr val="tx1">
                    <a:lumMod val="95000"/>
                    <a:lumOff val="5000"/>
                  </a:schemeClr>
                </a:solidFill>
              </a:endParaRPr>
            </a:p>
          </p:txBody>
        </p:sp>
      </p:grpSp>
      <p:sp>
        <p:nvSpPr>
          <p:cNvPr id="202" name="Rectangle 201">
            <a:hlinkClick r:id="rId14" action="ppaction://hlinksldjump"/>
          </p:cNvPr>
          <p:cNvSpPr/>
          <p:nvPr/>
        </p:nvSpPr>
        <p:spPr>
          <a:xfrm>
            <a:off x="299672" y="3403304"/>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ectangle 202">
            <a:hlinkClick r:id="rId14" action="ppaction://hlinksldjump"/>
          </p:cNvPr>
          <p:cNvSpPr/>
          <p:nvPr/>
        </p:nvSpPr>
        <p:spPr>
          <a:xfrm>
            <a:off x="311887" y="4525708"/>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4" name="Group 203"/>
          <p:cNvGrpSpPr/>
          <p:nvPr/>
        </p:nvGrpSpPr>
        <p:grpSpPr>
          <a:xfrm>
            <a:off x="271136" y="5663227"/>
            <a:ext cx="822960" cy="647621"/>
            <a:chOff x="101116" y="4648200"/>
            <a:chExt cx="822960" cy="647621"/>
          </a:xfrm>
        </p:grpSpPr>
        <p:pic>
          <p:nvPicPr>
            <p:cNvPr id="205"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343785" y="4648200"/>
              <a:ext cx="337623" cy="457200"/>
            </a:xfrm>
            <a:prstGeom prst="rect">
              <a:avLst/>
            </a:prstGeom>
            <a:noFill/>
            <a:ln>
              <a:solidFill>
                <a:schemeClr val="accent1">
                  <a:lumMod val="75000"/>
                </a:schemeClr>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06" name="Rectangle 205"/>
            <p:cNvSpPr/>
            <p:nvPr/>
          </p:nvSpPr>
          <p:spPr>
            <a:xfrm>
              <a:off x="101116" y="5181600"/>
              <a:ext cx="82296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Objectives</a:t>
              </a:r>
              <a:endParaRPr lang="en-US" sz="1100" b="1" dirty="0">
                <a:solidFill>
                  <a:schemeClr val="tx1">
                    <a:lumMod val="95000"/>
                    <a:lumOff val="5000"/>
                  </a:schemeClr>
                </a:solidFill>
              </a:endParaRPr>
            </a:p>
          </p:txBody>
        </p:sp>
      </p:grpSp>
      <p:sp>
        <p:nvSpPr>
          <p:cNvPr id="207" name="Rectangle 206">
            <a:hlinkClick r:id="rId13" action="ppaction://hlinksldjump"/>
            <a:hlinkHover r:id="" action="ppaction://noaction" highlightClick="1"/>
          </p:cNvPr>
          <p:cNvSpPr/>
          <p:nvPr/>
        </p:nvSpPr>
        <p:spPr>
          <a:xfrm>
            <a:off x="362576" y="5577840"/>
            <a:ext cx="685993"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ectangle 207">
            <a:hlinkClick r:id="rId14" action="ppaction://hlinksldjump"/>
          </p:cNvPr>
          <p:cNvSpPr/>
          <p:nvPr/>
        </p:nvSpPr>
        <p:spPr>
          <a:xfrm>
            <a:off x="1324768" y="3433229"/>
            <a:ext cx="18288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hlinkClick r:id="rId18" action="ppaction://hlinksldjump"/>
          </p:cNvPr>
          <p:cNvSpPr/>
          <p:nvPr/>
        </p:nvSpPr>
        <p:spPr>
          <a:xfrm>
            <a:off x="1309048" y="5719229"/>
            <a:ext cx="18288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p:cNvCxnSpPr/>
          <p:nvPr/>
        </p:nvCxnSpPr>
        <p:spPr>
          <a:xfrm>
            <a:off x="13648" y="333688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11" name="Rectangle 210">
            <a:hlinkClick r:id="rId14" action="ppaction://hlinksldjump"/>
          </p:cNvPr>
          <p:cNvSpPr/>
          <p:nvPr/>
        </p:nvSpPr>
        <p:spPr>
          <a:xfrm>
            <a:off x="0" y="3048000"/>
            <a:ext cx="1463040" cy="32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Round Same Side Corner Rectangle 211"/>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213" name="Round Same Side Corner Rectangle 212"/>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214" name="Round Same Side Corner Rectangle 213"/>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215" name="Round Same Side Corner Rectangle 214"/>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216" name="Round Same Side Corner Rectangle 215"/>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217" name="Straight Connector 216"/>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18" name="Rectangle 217">
            <a:hlinkClick r:id="rId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Rectangle 218">
            <a:hlinkClick r:id="rId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Rectangle 219">
            <a:hlinkClick r:id="rId1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a:hlinkClick r:id="rId1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221">
            <a:hlinkClick r:id="rId1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Oval 222"/>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a:hlinkClick r:id="rId19"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226" name="Oval 225">
            <a:hlinkClick r:id="rId20"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227" name="Oval 226">
            <a:hlinkClick r:id="rId21"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228" name="Oval 227">
            <a:hlinkClick r:id="rId22"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229" name="Straight Connector 228"/>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6" name="Picture 2">
            <a:hlinkClick r:id="rId23" action="ppaction://hlinksldjump"/>
            <a:hlinkHover r:id="" action="ppaction://noaction" highlightClick="1"/>
          </p:cNvPr>
          <p:cNvPicPr>
            <a:picLocks noChangeAspect="1" noChangeArrowheads="1"/>
          </p:cNvPicPr>
          <p:nvPr/>
        </p:nvPicPr>
        <p:blipFill>
          <a:blip r:embed="rId24" cstate="print">
            <a:extLst>
              <a:ext uri="{BEBA8EAE-BF5A-486C-A8C5-ECC9F3942E4B}">
                <a14:imgProps xmlns:a14="http://schemas.microsoft.com/office/drawing/2010/main">
                  <a14:imgLayer r:embed="rId25">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7" name="TextBox 236"/>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26"/>
              </a:rPr>
              <a:t>Help!</a:t>
            </a:r>
            <a:endParaRPr lang="en-US" sz="1600" dirty="0"/>
          </a:p>
        </p:txBody>
      </p:sp>
      <p:sp>
        <p:nvSpPr>
          <p:cNvPr id="238" name="Rectangle 237">
            <a:hlinkClick r:id="rId27"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9" name="Straight Connector 238"/>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0" name="Picture 14" descr="C:\Users\jsauvageau\Desktop\4.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1" name="Picture 17" descr="C:\Users\jsauvageau\Desktop\3.png">
            <a:hlinkClick r:id="rId30" action="ppaction://hlinksldjump"/>
            <a:hlinkHover r:id="" action="ppaction://noaction" highlightClick="1"/>
          </p:cNvPr>
          <p:cNvPicPr>
            <a:picLocks noChangeAspect="1" noChangeArrowheads="1"/>
          </p:cNvPicPr>
          <p:nvPr/>
        </p:nvPicPr>
        <p:blipFill>
          <a:blip r:embed="rId31"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2" name="Picture 24" descr="C:\Users\jsauvageau\Desktop\3.png">
            <a:hlinkClick r:id="rId32" action="ppaction://hlinksldjump"/>
            <a:hlinkHover r:id="" action="ppaction://noaction" highlightClick="1"/>
          </p:cNvPr>
          <p:cNvPicPr>
            <a:picLocks noChangeAspect="1" noChangeArrowheads="1"/>
          </p:cNvPicPr>
          <p:nvPr/>
        </p:nvPicPr>
        <p:blipFill>
          <a:blip r:embed="rId33" cstate="print">
            <a:extLst>
              <a:ext uri="{BEBA8EAE-BF5A-486C-A8C5-ECC9F3942E4B}">
                <a14:imgProps xmlns:a14="http://schemas.microsoft.com/office/drawing/2010/main">
                  <a14:imgLayer r:embed="rId3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3" name="Picture 28" descr="C:\Users\jsauvageau\Desktop\1.png">
            <a:hlinkClick r:id="rId35" action="ppaction://hlinksldjump"/>
            <a:hlinkHover r:id="" action="ppaction://noaction" highlightClick="1"/>
          </p:cNvPr>
          <p:cNvPicPr>
            <a:picLocks noChangeAspect="1" noChangeArrowheads="1"/>
          </p:cNvPicPr>
          <p:nvPr/>
        </p:nvPicPr>
        <p:blipFill>
          <a:blip r:embed="rId36"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4" name="Picture 9" descr="\\Cagmasrv1\sso$\Gestion_Deloitte\Global_Brand\- Templates\Icons\Iconography Deloitte\Icon_Envelope_Blue.png">
            <a:hlinkClick r:id="rId37" action="ppaction://hlinksldjump"/>
            <a:hlinkHover r:id="" action="ppaction://noaction" highlightClick="1"/>
          </p:cNvPr>
          <p:cNvPicPr>
            <a:picLocks noChangeAspect="1" noChangeArrowheads="1"/>
          </p:cNvPicPr>
          <p:nvPr/>
        </p:nvPicPr>
        <p:blipFill>
          <a:blip r:embed="rId3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5" name="Picture 18" descr="C:\Users\jsauvageau\Desktop\3.png">
            <a:hlinkClick r:id="rId39" action="ppaction://hlinksldjump"/>
            <a:hlinkHover r:id="" action="ppaction://noaction" highlightClick="1"/>
          </p:cNvPr>
          <p:cNvPicPr>
            <a:picLocks noChangeAspect="1" noChangeArrowheads="1"/>
          </p:cNvPicPr>
          <p:nvPr/>
        </p:nvPicPr>
        <p:blipFill>
          <a:blip r:embed="rId40" cstate="print">
            <a:extLst>
              <a:ext uri="{BEBA8EAE-BF5A-486C-A8C5-ECC9F3942E4B}">
                <a14:imgProps xmlns:a14="http://schemas.microsoft.com/office/drawing/2010/main">
                  <a14:imgLayer r:embed="rId4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6" name="Picture 7" descr="\\Cagmasrv1\sso$\Gestion_Deloitte\Global_Brand\- Templates\Icons\Iconography Deloitte\Icon_Cog_Blue.png">
            <a:hlinkClick r:id="rId42" action="ppaction://hlinksldjump"/>
            <a:hlinkHover r:id="" action="ppaction://noaction" highlightClick="1"/>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7" name="Picture 5" descr="http://njmw.s3.amazonaws.com/cms/images/7b3ea615bd50da66/Calendar-Icon.png">
            <a:hlinkClick r:id="rId44" action="ppaction://hlinksldjump"/>
            <a:hlinkHover r:id="" action="ppaction://noaction" highlightClick="1"/>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249" name="Rectangle 248">
            <a:hlinkClick r:id="rId27"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a:hlinkClick r:id="rId46"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hlinkClick r:id="rId47"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Home Page | Current Projects | USPS | Files |Objectives</a:t>
            </a:r>
            <a:endParaRPr lang="en-US" dirty="0"/>
          </a:p>
        </p:txBody>
      </p:sp>
      <p:sp>
        <p:nvSpPr>
          <p:cNvPr id="44" name="Rectangle 43"/>
          <p:cNvSpPr/>
          <p:nvPr/>
        </p:nvSpPr>
        <p:spPr>
          <a:xfrm>
            <a:off x="1691050" y="1460467"/>
            <a:ext cx="5761901" cy="4765959"/>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custDataLst>
              <p:tags r:id="rId1"/>
            </p:custDataLst>
          </p:nvPr>
        </p:nvSpPr>
        <p:spPr>
          <a:xfrm>
            <a:off x="6959908"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pic>
        <p:nvPicPr>
          <p:cNvPr id="46" name="Picture 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691050" y="1905000"/>
            <a:ext cx="5761901" cy="43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7" name="Table 46"/>
          <p:cNvGraphicFramePr>
            <a:graphicFrameLocks noGrp="1"/>
          </p:cNvGraphicFramePr>
          <p:nvPr>
            <p:extLst>
              <p:ext uri="{D42A27DB-BD31-4B8C-83A1-F6EECF244321}">
                <p14:modId xmlns:p14="http://schemas.microsoft.com/office/powerpoint/2010/main" val="3651812531"/>
              </p:ext>
            </p:extLst>
          </p:nvPr>
        </p:nvGraphicFramePr>
        <p:xfrm>
          <a:off x="1714000" y="1530865"/>
          <a:ext cx="5093056" cy="251460"/>
        </p:xfrm>
        <a:graphic>
          <a:graphicData uri="http://schemas.openxmlformats.org/drawingml/2006/table">
            <a:tbl>
              <a:tblPr firstRow="1" bandRow="1">
                <a:tableStyleId>{3B4B98B0-60AC-42C2-AFA5-B58CD77FA1E5}</a:tableStyleId>
              </a:tblPr>
              <a:tblGrid>
                <a:gridCol w="672668"/>
                <a:gridCol w="672668"/>
                <a:gridCol w="672668"/>
                <a:gridCol w="672668"/>
                <a:gridCol w="864858"/>
                <a:gridCol w="864858"/>
                <a:gridCol w="672668"/>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sp>
        <p:nvSpPr>
          <p:cNvPr id="78" name="TextBox 77"/>
          <p:cNvSpPr txBox="1"/>
          <p:nvPr>
            <p:custDataLst>
              <p:tags r:id="rId2"/>
            </p:custDataLst>
          </p:nvPr>
        </p:nvSpPr>
        <p:spPr>
          <a:xfrm>
            <a:off x="7257424"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sp>
        <p:nvSpPr>
          <p:cNvPr id="79" name="TextBox 78"/>
          <p:cNvSpPr txBox="1"/>
          <p:nvPr/>
        </p:nvSpPr>
        <p:spPr>
          <a:xfrm>
            <a:off x="7257424" y="1559384"/>
            <a:ext cx="182880" cy="196355"/>
          </a:xfrm>
          <a:prstGeom prst="rect">
            <a:avLst/>
          </a:prstGeom>
          <a:noFill/>
        </p:spPr>
        <p:txBody>
          <a:bodyPr wrap="square" rtlCol="0" anchor="ctr">
            <a:spAutoFit/>
          </a:bodyPr>
          <a:lstStyle/>
          <a:p>
            <a:pPr algn="ctr"/>
            <a:r>
              <a:rPr lang="en-US" sz="1400" b="1" dirty="0" smtClean="0">
                <a:latin typeface="Aharoni" pitchFamily="2" charset="-79"/>
                <a:cs typeface="Aharoni" pitchFamily="2" charset="-79"/>
              </a:rPr>
              <a:t>x</a:t>
            </a:r>
            <a:endParaRPr lang="en-US" sz="1400" b="1" dirty="0">
              <a:latin typeface="Aharoni" pitchFamily="2" charset="-79"/>
              <a:cs typeface="Aharoni" pitchFamily="2" charset="-79"/>
            </a:endParaRPr>
          </a:p>
        </p:txBody>
      </p:sp>
      <p:sp>
        <p:nvSpPr>
          <p:cNvPr id="80" name="TextBox 79"/>
          <p:cNvSpPr txBox="1"/>
          <p:nvPr/>
        </p:nvSpPr>
        <p:spPr>
          <a:xfrm>
            <a:off x="6959226" y="1460467"/>
            <a:ext cx="182880" cy="338554"/>
          </a:xfrm>
          <a:prstGeom prst="rect">
            <a:avLst/>
          </a:prstGeom>
          <a:noFill/>
        </p:spPr>
        <p:txBody>
          <a:bodyPr wrap="square" rtlCol="0" anchor="ctr">
            <a:spAutoFit/>
          </a:bodyPr>
          <a:lstStyle/>
          <a:p>
            <a:pPr algn="ctr"/>
            <a:r>
              <a:rPr lang="en-US" sz="1600" b="1" dirty="0" smtClean="0">
                <a:latin typeface="Aharoni" pitchFamily="2" charset="-79"/>
                <a:cs typeface="Aharoni" pitchFamily="2" charset="-79"/>
              </a:rPr>
              <a:t>_</a:t>
            </a:r>
            <a:endParaRPr lang="en-US" sz="1600" b="1" dirty="0">
              <a:latin typeface="Aharoni" pitchFamily="2" charset="-79"/>
              <a:cs typeface="Aharoni" pitchFamily="2" charset="-79"/>
            </a:endParaRPr>
          </a:p>
        </p:txBody>
      </p:sp>
      <p:pic>
        <p:nvPicPr>
          <p:cNvPr id="67" name="Picture 7" descr="http://4.bp.blogspot.com/_awaCSOcpsmo/SRtx9iuM_MI/AAAAAAAAAbk/uH80NSpqvPc/s320/exclamation_point.gif">
            <a:hlinkClick r:id="rId49" action="ppaction://hlinksldjump"/>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5851238" y="6414448"/>
            <a:ext cx="453928" cy="447444"/>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2">
            <a:hlinkClick r:id="rId51" action="ppaction://hlinksldjump"/>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4630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0" y="1341774"/>
            <a:ext cx="1497862" cy="5045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5" name="Straight Connector 174"/>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7" name="Round Diagonal Corner Rectangle 176">
            <a:hlinkClick r:id="rId4"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178" name="Round Same Side Corner Rectangle 177"/>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79" name="Round Same Side Corner Rectangle 178"/>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80" name="Round Same Side Corner Rectangle 179"/>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81" name="Round Same Side Corner Rectangle 180"/>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82" name="Round Same Side Corner Rectangle 181"/>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83" name="Straight Connector 182"/>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84" name="Group 183"/>
          <p:cNvGrpSpPr/>
          <p:nvPr/>
        </p:nvGrpSpPr>
        <p:grpSpPr>
          <a:xfrm>
            <a:off x="322821" y="2164080"/>
            <a:ext cx="731906" cy="675541"/>
            <a:chOff x="82501" y="1423719"/>
            <a:chExt cx="731906" cy="675541"/>
          </a:xfrm>
        </p:grpSpPr>
        <p:pic>
          <p:nvPicPr>
            <p:cNvPr id="18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01" y="142371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 name="Rectangle 185"/>
            <p:cNvSpPr/>
            <p:nvPr/>
          </p:nvSpPr>
          <p:spPr>
            <a:xfrm>
              <a:off x="128414" y="198503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grpSp>
      <p:sp>
        <p:nvSpPr>
          <p:cNvPr id="187" name="Rectangle 186">
            <a:hlinkClick r:id="rId6"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a:hlinkClick r:id="rId7"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a:hlinkClick r:id="rId8"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189">
            <a:hlinkClick r:id="rId9"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a:hlinkClick r:id="rId10"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191">
            <a:hlinkClick r:id="rId11" action="ppaction://hlinksldjump"/>
            <a:hlinkHover r:id="" action="ppaction://noaction" highlightClick="1"/>
          </p:cNvPr>
          <p:cNvSpPr/>
          <p:nvPr/>
        </p:nvSpPr>
        <p:spPr>
          <a:xfrm>
            <a:off x="939017" y="5551667"/>
            <a:ext cx="685993" cy="71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a:hlinkClick r:id="rId12" action="ppaction://hlinksldjump"/>
          </p:cNvPr>
          <p:cNvSpPr/>
          <p:nvPr/>
        </p:nvSpPr>
        <p:spPr>
          <a:xfrm>
            <a:off x="253968" y="211335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a:hlinkClick r:id="rId12" action="ppaction://hlinksldjump"/>
          </p:cNvPr>
          <p:cNvSpPr/>
          <p:nvPr/>
        </p:nvSpPr>
        <p:spPr>
          <a:xfrm>
            <a:off x="297967" y="5481052"/>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5" name="Picture 2"/>
          <p:cNvPicPr preferRelativeResize="0">
            <a:picLocks noChangeArrowheads="1"/>
          </p:cNvPicPr>
          <p:nvPr/>
        </p:nvPicPr>
        <p:blipFill rotWithShape="1">
          <a:blip r:embed="rId13">
            <a:extLst>
              <a:ext uri="{28A0092B-C50C-407E-A947-70E740481C1C}">
                <a14:useLocalDpi xmlns:a14="http://schemas.microsoft.com/office/drawing/2010/main" val="0"/>
              </a:ext>
            </a:extLst>
          </a:blip>
          <a:srcRect l="45645" t="8341" r="50285" b="7319"/>
          <a:stretch/>
        </p:blipFill>
        <p:spPr bwMode="auto">
          <a:xfrm>
            <a:off x="1324768" y="3446877"/>
            <a:ext cx="182880" cy="284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 name="Rectangle 195"/>
          <p:cNvSpPr/>
          <p:nvPr/>
        </p:nvSpPr>
        <p:spPr>
          <a:xfrm>
            <a:off x="354790" y="314498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95000"/>
                    <a:lumOff val="5000"/>
                  </a:schemeClr>
                </a:solidFill>
              </a:rPr>
              <a:t>Files</a:t>
            </a:r>
            <a:endParaRPr lang="en-US" sz="1200" b="1" dirty="0">
              <a:solidFill>
                <a:schemeClr val="tx1">
                  <a:lumMod val="95000"/>
                  <a:lumOff val="5000"/>
                </a:schemeClr>
              </a:solidFill>
            </a:endParaRPr>
          </a:p>
        </p:txBody>
      </p:sp>
      <p:cxnSp>
        <p:nvCxnSpPr>
          <p:cNvPr id="197" name="Straight Connector 196"/>
          <p:cNvCxnSpPr/>
          <p:nvPr/>
        </p:nvCxnSpPr>
        <p:spPr>
          <a:xfrm>
            <a:off x="2504" y="1945944"/>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198" name="Straight Connector 197"/>
          <p:cNvCxnSpPr/>
          <p:nvPr/>
        </p:nvCxnSpPr>
        <p:spPr>
          <a:xfrm>
            <a:off x="22276" y="304800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99" name="Group 198"/>
          <p:cNvGrpSpPr/>
          <p:nvPr/>
        </p:nvGrpSpPr>
        <p:grpSpPr>
          <a:xfrm>
            <a:off x="220640" y="4549592"/>
            <a:ext cx="914400" cy="807719"/>
            <a:chOff x="0" y="3535681"/>
            <a:chExt cx="914400" cy="807719"/>
          </a:xfrm>
        </p:grpSpPr>
        <p:pic>
          <p:nvPicPr>
            <p:cNvPr id="200" name="Picture 4" descr="https://cdn.tutsplus.com/net/uploads/legacy/1050_icon/images/CSS3-Document-Icon.pn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88389" y="3535681"/>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201" name="Rectangle 200"/>
            <p:cNvSpPr/>
            <p:nvPr/>
          </p:nvSpPr>
          <p:spPr>
            <a:xfrm>
              <a:off x="0" y="406908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Knowledge Checks</a:t>
              </a:r>
              <a:endParaRPr lang="en-US" sz="1100" b="1" dirty="0">
                <a:solidFill>
                  <a:schemeClr val="tx1">
                    <a:lumMod val="95000"/>
                    <a:lumOff val="5000"/>
                  </a:schemeClr>
                </a:solidFill>
              </a:endParaRPr>
            </a:p>
          </p:txBody>
        </p:sp>
      </p:grpSp>
      <p:grpSp>
        <p:nvGrpSpPr>
          <p:cNvPr id="202" name="Group 201"/>
          <p:cNvGrpSpPr/>
          <p:nvPr/>
        </p:nvGrpSpPr>
        <p:grpSpPr>
          <a:xfrm>
            <a:off x="220640" y="3464264"/>
            <a:ext cx="914400" cy="807720"/>
            <a:chOff x="10290" y="2438400"/>
            <a:chExt cx="914400" cy="807720"/>
          </a:xfrm>
        </p:grpSpPr>
        <p:pic>
          <p:nvPicPr>
            <p:cNvPr id="203" name="Picture 4" descr="https://cdn.tutsplus.com/net/uploads/legacy/1050_icon/images/CSS3-Document-Icon.pn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98679" y="2438400"/>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204" name="Rectangle 203"/>
            <p:cNvSpPr/>
            <p:nvPr/>
          </p:nvSpPr>
          <p:spPr>
            <a:xfrm>
              <a:off x="10290" y="297180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Course Outline</a:t>
              </a:r>
              <a:endParaRPr lang="en-US" sz="1100" b="1" dirty="0">
                <a:solidFill>
                  <a:schemeClr val="tx1">
                    <a:lumMod val="95000"/>
                    <a:lumOff val="5000"/>
                  </a:schemeClr>
                </a:solidFill>
              </a:endParaRPr>
            </a:p>
          </p:txBody>
        </p:sp>
      </p:grpSp>
      <p:sp>
        <p:nvSpPr>
          <p:cNvPr id="205" name="Rectangle 204">
            <a:hlinkClick r:id="rId12" action="ppaction://hlinksldjump"/>
          </p:cNvPr>
          <p:cNvSpPr/>
          <p:nvPr/>
        </p:nvSpPr>
        <p:spPr>
          <a:xfrm>
            <a:off x="299672" y="3403304"/>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ectangle 205">
            <a:hlinkClick r:id="rId12" action="ppaction://hlinksldjump"/>
          </p:cNvPr>
          <p:cNvSpPr/>
          <p:nvPr/>
        </p:nvSpPr>
        <p:spPr>
          <a:xfrm>
            <a:off x="311887" y="4525708"/>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7" name="Group 206"/>
          <p:cNvGrpSpPr/>
          <p:nvPr/>
        </p:nvGrpSpPr>
        <p:grpSpPr>
          <a:xfrm>
            <a:off x="271136" y="5663227"/>
            <a:ext cx="822960" cy="647621"/>
            <a:chOff x="101116" y="4648200"/>
            <a:chExt cx="822960" cy="647621"/>
          </a:xfrm>
        </p:grpSpPr>
        <p:pic>
          <p:nvPicPr>
            <p:cNvPr id="208" name="Picture 4" descr="https://cdn.tutsplus.com/net/uploads/legacy/1050_icon/images/CSS3-Document-Icon.pn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343785" y="4648200"/>
              <a:ext cx="337623" cy="457200"/>
            </a:xfrm>
            <a:prstGeom prst="rect">
              <a:avLst/>
            </a:prstGeom>
            <a:noFill/>
            <a:ln>
              <a:solidFill>
                <a:schemeClr val="accent1">
                  <a:lumMod val="75000"/>
                </a:schemeClr>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09" name="Rectangle 208"/>
            <p:cNvSpPr/>
            <p:nvPr/>
          </p:nvSpPr>
          <p:spPr>
            <a:xfrm>
              <a:off x="101116" y="5181600"/>
              <a:ext cx="82296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Objectives</a:t>
              </a:r>
              <a:endParaRPr lang="en-US" sz="1100" b="1" dirty="0">
                <a:solidFill>
                  <a:schemeClr val="tx1">
                    <a:lumMod val="95000"/>
                    <a:lumOff val="5000"/>
                  </a:schemeClr>
                </a:solidFill>
              </a:endParaRPr>
            </a:p>
          </p:txBody>
        </p:sp>
      </p:grpSp>
      <p:sp>
        <p:nvSpPr>
          <p:cNvPr id="210" name="Rectangle 209">
            <a:hlinkClick r:id="rId11" action="ppaction://hlinksldjump"/>
            <a:hlinkHover r:id="" action="ppaction://noaction" highlightClick="1"/>
          </p:cNvPr>
          <p:cNvSpPr/>
          <p:nvPr/>
        </p:nvSpPr>
        <p:spPr>
          <a:xfrm>
            <a:off x="362576" y="5577840"/>
            <a:ext cx="685993"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Rectangle 210">
            <a:hlinkClick r:id="rId12" action="ppaction://hlinksldjump"/>
          </p:cNvPr>
          <p:cNvSpPr/>
          <p:nvPr/>
        </p:nvSpPr>
        <p:spPr>
          <a:xfrm>
            <a:off x="1324768" y="3433229"/>
            <a:ext cx="18288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hlinkClick r:id="rId16" action="ppaction://hlinksldjump"/>
          </p:cNvPr>
          <p:cNvSpPr/>
          <p:nvPr/>
        </p:nvSpPr>
        <p:spPr>
          <a:xfrm>
            <a:off x="1309048" y="5719229"/>
            <a:ext cx="18288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 name="Straight Connector 212"/>
          <p:cNvCxnSpPr/>
          <p:nvPr/>
        </p:nvCxnSpPr>
        <p:spPr>
          <a:xfrm>
            <a:off x="13648" y="333688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14" name="Rectangle 213">
            <a:hlinkClick r:id="rId12" action="ppaction://hlinksldjump"/>
          </p:cNvPr>
          <p:cNvSpPr/>
          <p:nvPr/>
        </p:nvSpPr>
        <p:spPr>
          <a:xfrm>
            <a:off x="0" y="3048000"/>
            <a:ext cx="1463040" cy="32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Round Same Side Corner Rectangle 214"/>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216" name="Round Same Side Corner Rectangle 215"/>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217" name="Round Same Side Corner Rectangle 216"/>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218" name="Round Same Side Corner Rectangle 217"/>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219" name="Round Same Side Corner Rectangle 218"/>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220" name="Straight Connector 21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21" name="Rectangle 220">
            <a:hlinkClick r:id="rId6"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221">
            <a:hlinkClick r:id="rId7"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Rectangle 222">
            <a:hlinkClick r:id="rId8"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Rectangle 223">
            <a:hlinkClick r:id="rId9"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Rectangle 224">
            <a:hlinkClick r:id="rId10"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val 225"/>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hlinkClick r:id="rId17"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229" name="Oval 228">
            <a:hlinkClick r:id="rId18"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230" name="Oval 229">
            <a:hlinkClick r:id="rId19"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231" name="Oval 230">
            <a:hlinkClick r:id="rId20"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232" name="Straight Connector 231"/>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9" name="Picture 2">
            <a:hlinkClick r:id="rId21" action="ppaction://hlinksldjump"/>
            <a:hlinkHover r:id="" action="ppaction://noaction" highlightClick="1"/>
          </p:cNvPr>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0" name="TextBox 239"/>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24"/>
              </a:rPr>
              <a:t>Help!</a:t>
            </a:r>
            <a:endParaRPr lang="en-US" sz="1600" dirty="0"/>
          </a:p>
        </p:txBody>
      </p:sp>
      <p:sp>
        <p:nvSpPr>
          <p:cNvPr id="241" name="Rectangle 240">
            <a:hlinkClick r:id="rId25"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2" name="Straight Connector 241"/>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3" name="Picture 14" descr="C:\Users\jsauvageau\Desktop\4.png">
            <a:hlinkClick r:id="rId26" action="ppaction://hlinksldjump"/>
            <a:hlinkHover r:id="" action="ppaction://noaction" highlightClick="1"/>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4" name="Picture 17" descr="C:\Users\jsauvageau\Desktop\3.png">
            <a:hlinkClick r:id="rId28" action="ppaction://hlinksldjump"/>
            <a:hlinkHover r:id="" action="ppaction://noaction" highlightClick="1"/>
          </p:cNvPr>
          <p:cNvPicPr>
            <a:picLocks noChangeAspect="1" noChangeArrowheads="1"/>
          </p:cNvPicPr>
          <p:nvPr/>
        </p:nvPicPr>
        <p:blipFill>
          <a:blip r:embed="rId29"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5" name="Picture 24" descr="C:\Users\jsauvageau\Desktop\3.png">
            <a:hlinkClick r:id="rId30" action="ppaction://hlinksldjump"/>
            <a:hlinkHover r:id="" action="ppaction://noaction" highlightClick="1"/>
          </p:cNvPr>
          <p:cNvPicPr>
            <a:picLocks noChangeAspect="1" noChangeArrowheads="1"/>
          </p:cNvPicPr>
          <p:nvPr/>
        </p:nvPicPr>
        <p:blipFill>
          <a:blip r:embed="rId31" cstate="print">
            <a:extLst>
              <a:ext uri="{BEBA8EAE-BF5A-486C-A8C5-ECC9F3942E4B}">
                <a14:imgProps xmlns:a14="http://schemas.microsoft.com/office/drawing/2010/main">
                  <a14:imgLayer r:embed="rId3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6" name="Picture 28" descr="C:\Users\jsauvageau\Desktop\1.png">
            <a:hlinkClick r:id="rId33" action="ppaction://hlinksldjump"/>
            <a:hlinkHover r:id="" action="ppaction://noaction" highlightClick="1"/>
          </p:cNvPr>
          <p:cNvPicPr>
            <a:picLocks noChangeAspect="1" noChangeArrowheads="1"/>
          </p:cNvPicPr>
          <p:nvPr/>
        </p:nvPicPr>
        <p:blipFill>
          <a:blip r:embed="rId3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7" name="Picture 9" descr="\\Cagmasrv1\sso$\Gestion_Deloitte\Global_Brand\- Templates\Icons\Iconography Deloitte\Icon_Envelope_Blue.png">
            <a:hlinkClick r:id="rId35" action="ppaction://hlinksldjump"/>
            <a:hlinkHover r:id="" action="ppaction://noaction" highlightClick="1"/>
          </p:cNvPr>
          <p:cNvPicPr>
            <a:picLocks noChangeAspect="1" noChangeArrowheads="1"/>
          </p:cNvPicPr>
          <p:nvPr/>
        </p:nvPicPr>
        <p:blipFill>
          <a:blip r:embed="rId3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8" name="Picture 18" descr="C:\Users\jsauvageau\Desktop\3.png">
            <a:hlinkClick r:id="rId37" action="ppaction://hlinksldjump"/>
            <a:hlinkHover r:id="" action="ppaction://noaction" highlightClick="1"/>
          </p:cNvPr>
          <p:cNvPicPr>
            <a:picLocks noChangeAspect="1" noChangeArrowheads="1"/>
          </p:cNvPicPr>
          <p:nvPr/>
        </p:nvPicPr>
        <p:blipFill>
          <a:blip r:embed="rId38" cstate="print">
            <a:extLst>
              <a:ext uri="{BEBA8EAE-BF5A-486C-A8C5-ECC9F3942E4B}">
                <a14:imgProps xmlns:a14="http://schemas.microsoft.com/office/drawing/2010/main">
                  <a14:imgLayer r:embed="rId39">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9" name="Picture 7" descr="\\Cagmasrv1\sso$\Gestion_Deloitte\Global_Brand\- Templates\Icons\Iconography Deloitte\Icon_Cog_Blue.png">
            <a:hlinkClick r:id="rId40" action="ppaction://hlinksldjump"/>
            <a:hlinkHover r:id="" action="ppaction://noaction" highlightClick="1"/>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0" name="Picture 5" descr="http://njmw.s3.amazonaws.com/cms/images/7b3ea615bd50da66/Calendar-Icon.png">
            <a:hlinkClick r:id="rId42" action="ppaction://hlinksldjump"/>
            <a:hlinkHover r:id="" action="ppaction://noaction" highlightClick="1"/>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252" name="Rectangle 251">
            <a:hlinkClick r:id="rId25"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hlinkClick r:id="rId44"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a:hlinkClick r:id="rId45"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Home Page | Current Projects | USPS | Files |Objectives</a:t>
            </a:r>
            <a:endParaRPr lang="en-US" dirty="0"/>
          </a:p>
        </p:txBody>
      </p:sp>
      <p:sp>
        <p:nvSpPr>
          <p:cNvPr id="44" name="Rectangle 43"/>
          <p:cNvSpPr/>
          <p:nvPr/>
        </p:nvSpPr>
        <p:spPr>
          <a:xfrm>
            <a:off x="1691050" y="1460467"/>
            <a:ext cx="5761901" cy="4765959"/>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custDataLst>
              <p:tags r:id="rId1"/>
            </p:custDataLst>
          </p:nvPr>
        </p:nvSpPr>
        <p:spPr>
          <a:xfrm>
            <a:off x="6959908"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pic>
        <p:nvPicPr>
          <p:cNvPr id="46" name="Picture 2"/>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691050" y="1905000"/>
            <a:ext cx="5761901" cy="43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7" name="Table 46"/>
          <p:cNvGraphicFramePr>
            <a:graphicFrameLocks noGrp="1"/>
          </p:cNvGraphicFramePr>
          <p:nvPr>
            <p:extLst>
              <p:ext uri="{D42A27DB-BD31-4B8C-83A1-F6EECF244321}">
                <p14:modId xmlns:p14="http://schemas.microsoft.com/office/powerpoint/2010/main" val="2916152581"/>
              </p:ext>
            </p:extLst>
          </p:nvPr>
        </p:nvGraphicFramePr>
        <p:xfrm>
          <a:off x="1714000" y="1530865"/>
          <a:ext cx="5093056" cy="251460"/>
        </p:xfrm>
        <a:graphic>
          <a:graphicData uri="http://schemas.openxmlformats.org/drawingml/2006/table">
            <a:tbl>
              <a:tblPr firstRow="1" bandRow="1">
                <a:tableStyleId>{3B4B98B0-60AC-42C2-AFA5-B58CD77FA1E5}</a:tableStyleId>
              </a:tblPr>
              <a:tblGrid>
                <a:gridCol w="672668"/>
                <a:gridCol w="672668"/>
                <a:gridCol w="672668"/>
                <a:gridCol w="672668"/>
                <a:gridCol w="864858"/>
                <a:gridCol w="864858"/>
                <a:gridCol w="672668"/>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sp>
        <p:nvSpPr>
          <p:cNvPr id="78" name="TextBox 77"/>
          <p:cNvSpPr txBox="1"/>
          <p:nvPr>
            <p:custDataLst>
              <p:tags r:id="rId2"/>
            </p:custDataLst>
          </p:nvPr>
        </p:nvSpPr>
        <p:spPr>
          <a:xfrm>
            <a:off x="7257424"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sp>
        <p:nvSpPr>
          <p:cNvPr id="79" name="TextBox 78"/>
          <p:cNvSpPr txBox="1"/>
          <p:nvPr/>
        </p:nvSpPr>
        <p:spPr>
          <a:xfrm>
            <a:off x="7257424" y="1559384"/>
            <a:ext cx="182880" cy="196355"/>
          </a:xfrm>
          <a:prstGeom prst="rect">
            <a:avLst/>
          </a:prstGeom>
          <a:noFill/>
        </p:spPr>
        <p:txBody>
          <a:bodyPr wrap="square" rtlCol="0" anchor="ctr">
            <a:spAutoFit/>
          </a:bodyPr>
          <a:lstStyle/>
          <a:p>
            <a:pPr algn="ctr"/>
            <a:r>
              <a:rPr lang="en-US" sz="1400" b="1" dirty="0" smtClean="0">
                <a:latin typeface="Aharoni" pitchFamily="2" charset="-79"/>
                <a:cs typeface="Aharoni" pitchFamily="2" charset="-79"/>
              </a:rPr>
              <a:t>x</a:t>
            </a:r>
            <a:endParaRPr lang="en-US" sz="1400" b="1" dirty="0">
              <a:latin typeface="Aharoni" pitchFamily="2" charset="-79"/>
              <a:cs typeface="Aharoni" pitchFamily="2" charset="-79"/>
            </a:endParaRPr>
          </a:p>
        </p:txBody>
      </p:sp>
      <p:sp>
        <p:nvSpPr>
          <p:cNvPr id="80" name="TextBox 79"/>
          <p:cNvSpPr txBox="1"/>
          <p:nvPr/>
        </p:nvSpPr>
        <p:spPr>
          <a:xfrm>
            <a:off x="6959226" y="1460467"/>
            <a:ext cx="182880" cy="338554"/>
          </a:xfrm>
          <a:prstGeom prst="rect">
            <a:avLst/>
          </a:prstGeom>
          <a:noFill/>
        </p:spPr>
        <p:txBody>
          <a:bodyPr wrap="square" rtlCol="0" anchor="ctr">
            <a:spAutoFit/>
          </a:bodyPr>
          <a:lstStyle/>
          <a:p>
            <a:pPr algn="ctr"/>
            <a:r>
              <a:rPr lang="en-US" sz="1600" b="1" dirty="0" smtClean="0">
                <a:latin typeface="Aharoni" pitchFamily="2" charset="-79"/>
                <a:cs typeface="Aharoni" pitchFamily="2" charset="-79"/>
              </a:rPr>
              <a:t>_</a:t>
            </a:r>
            <a:endParaRPr lang="en-US" sz="1600" b="1" dirty="0">
              <a:latin typeface="Aharoni" pitchFamily="2" charset="-79"/>
              <a:cs typeface="Aharoni" pitchFamily="2" charset="-79"/>
            </a:endParaRPr>
          </a:p>
        </p:txBody>
      </p:sp>
      <p:grpSp>
        <p:nvGrpSpPr>
          <p:cNvPr id="48" name="Group 47"/>
          <p:cNvGrpSpPr/>
          <p:nvPr/>
        </p:nvGrpSpPr>
        <p:grpSpPr>
          <a:xfrm>
            <a:off x="4343400" y="4953000"/>
            <a:ext cx="1736009" cy="914400"/>
            <a:chOff x="5029200" y="3898075"/>
            <a:chExt cx="1736009" cy="914400"/>
          </a:xfrm>
          <a:solidFill>
            <a:srgbClr val="000000">
              <a:alpha val="89804"/>
            </a:srgbClr>
          </a:solidFill>
        </p:grpSpPr>
        <p:sp>
          <p:nvSpPr>
            <p:cNvPr id="49" name="Rounded Rectangular Callout 48"/>
            <p:cNvSpPr/>
            <p:nvPr/>
          </p:nvSpPr>
          <p:spPr>
            <a:xfrm>
              <a:off x="5029200" y="3898075"/>
              <a:ext cx="1736009" cy="914400"/>
            </a:xfrm>
            <a:prstGeom prst="wedgeRoundRectCallout">
              <a:avLst>
                <a:gd name="adj1" fmla="val 44994"/>
                <a:gd name="adj2" fmla="val 119295"/>
                <a:gd name="adj3" fmla="val 16667"/>
              </a:avLst>
            </a:prstGeom>
            <a:grpFill/>
            <a:ln>
              <a:solidFill>
                <a:schemeClr val="bg1">
                  <a:lumMod val="95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spcAft>
                  <a:spcPts val="600"/>
                </a:spcAft>
              </a:pPr>
              <a:r>
                <a:rPr lang="en-US" sz="1200" b="1" dirty="0" smtClean="0">
                  <a:solidFill>
                    <a:schemeClr val="bg1"/>
                  </a:solidFill>
                </a:rPr>
                <a:t>DOD Lunch and Learn</a:t>
              </a:r>
            </a:p>
            <a:p>
              <a:pPr algn="ctr">
                <a:spcAft>
                  <a:spcPts val="600"/>
                </a:spcAft>
              </a:pPr>
              <a:endParaRPr lang="en-US" sz="1100" dirty="0">
                <a:solidFill>
                  <a:schemeClr val="bg1"/>
                </a:solidFill>
              </a:endParaRPr>
            </a:p>
          </p:txBody>
        </p:sp>
        <p:sp>
          <p:nvSpPr>
            <p:cNvPr id="50" name="Rectangle 49"/>
            <p:cNvSpPr/>
            <p:nvPr/>
          </p:nvSpPr>
          <p:spPr>
            <a:xfrm>
              <a:off x="5245925" y="4451860"/>
              <a:ext cx="548640" cy="167640"/>
            </a:xfrm>
            <a:prstGeom prst="rect">
              <a:avLst/>
            </a:prstGeom>
            <a:grpFill/>
            <a:ln>
              <a:solidFill>
                <a:schemeClr val="tx1">
                  <a:lumMod val="95000"/>
                  <a:lumOff val="5000"/>
                </a:schemeClr>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Read</a:t>
              </a:r>
              <a:endParaRPr lang="en-US" sz="1050" b="1" dirty="0">
                <a:solidFill>
                  <a:schemeClr val="bg1"/>
                </a:solidFill>
              </a:endParaRPr>
            </a:p>
          </p:txBody>
        </p:sp>
        <p:sp>
          <p:nvSpPr>
            <p:cNvPr id="53" name="Rectangle 52"/>
            <p:cNvSpPr/>
            <p:nvPr/>
          </p:nvSpPr>
          <p:spPr>
            <a:xfrm>
              <a:off x="6019800" y="4451860"/>
              <a:ext cx="548640" cy="167640"/>
            </a:xfrm>
            <a:prstGeom prst="rect">
              <a:avLst/>
            </a:prstGeom>
            <a:grpFill/>
            <a:ln>
              <a:solidFill>
                <a:srgbClr val="000000"/>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Ignore</a:t>
              </a:r>
              <a:endParaRPr lang="en-US" sz="1050" b="1" dirty="0">
                <a:solidFill>
                  <a:schemeClr val="bg1"/>
                </a:solidFill>
              </a:endParaRPr>
            </a:p>
          </p:txBody>
        </p:sp>
      </p:grpSp>
      <p:sp>
        <p:nvSpPr>
          <p:cNvPr id="90" name="Rectangle 89">
            <a:hlinkClick r:id="rId12" action="ppaction://hlinksldjump"/>
          </p:cNvPr>
          <p:cNvSpPr/>
          <p:nvPr/>
        </p:nvSpPr>
        <p:spPr>
          <a:xfrm>
            <a:off x="28119" y="5426460"/>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5" name="Picture 2">
            <a:hlinkClick r:id="rId47" action="ppaction://hlinksldjump"/>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8" name="TextBox 257">
            <a:hlinkClick r:id="rId49"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259" name="TextBox 258">
            <a:hlinkClick r:id="rId50"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27893875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p:cNvSpPr/>
          <p:nvPr/>
        </p:nvSpPr>
        <p:spPr>
          <a:xfrm>
            <a:off x="0" y="1341774"/>
            <a:ext cx="1497862" cy="5045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8" name="Straight Connector 177"/>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0" name="Round Diagonal Corner Rectangle 179">
            <a:hlinkClick r:id="rId4"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181" name="Round Same Side Corner Rectangle 180"/>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82" name="Round Same Side Corner Rectangle 181"/>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83" name="Round Same Side Corner Rectangle 182"/>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84" name="Round Same Side Corner Rectangle 183"/>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85" name="Round Same Side Corner Rectangle 184"/>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86" name="Straight Connector 185"/>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87" name="Group 186"/>
          <p:cNvGrpSpPr/>
          <p:nvPr/>
        </p:nvGrpSpPr>
        <p:grpSpPr>
          <a:xfrm>
            <a:off x="322821" y="2164080"/>
            <a:ext cx="731906" cy="675541"/>
            <a:chOff x="82501" y="1423719"/>
            <a:chExt cx="731906" cy="675541"/>
          </a:xfrm>
        </p:grpSpPr>
        <p:pic>
          <p:nvPicPr>
            <p:cNvPr id="18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01" y="142371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 name="Rectangle 188"/>
            <p:cNvSpPr/>
            <p:nvPr/>
          </p:nvSpPr>
          <p:spPr>
            <a:xfrm>
              <a:off x="128414" y="198503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grpSp>
      <p:sp>
        <p:nvSpPr>
          <p:cNvPr id="190" name="Rectangle 189">
            <a:hlinkClick r:id="rId6"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a:hlinkClick r:id="rId7"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191">
            <a:hlinkClick r:id="rId8"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a:hlinkClick r:id="rId9"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a:hlinkClick r:id="rId10"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194">
            <a:hlinkClick r:id="rId11" action="ppaction://hlinksldjump"/>
            <a:hlinkHover r:id="" action="ppaction://noaction" highlightClick="1"/>
          </p:cNvPr>
          <p:cNvSpPr/>
          <p:nvPr/>
        </p:nvSpPr>
        <p:spPr>
          <a:xfrm>
            <a:off x="939017" y="5551667"/>
            <a:ext cx="685993" cy="71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195">
            <a:hlinkClick r:id="rId12" action="ppaction://hlinksldjump"/>
          </p:cNvPr>
          <p:cNvSpPr/>
          <p:nvPr/>
        </p:nvSpPr>
        <p:spPr>
          <a:xfrm>
            <a:off x="253968" y="211335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196">
            <a:hlinkClick r:id="rId12" action="ppaction://hlinksldjump"/>
          </p:cNvPr>
          <p:cNvSpPr/>
          <p:nvPr/>
        </p:nvSpPr>
        <p:spPr>
          <a:xfrm>
            <a:off x="297967" y="5481052"/>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8" name="Picture 2"/>
          <p:cNvPicPr preferRelativeResize="0">
            <a:picLocks noChangeArrowheads="1"/>
          </p:cNvPicPr>
          <p:nvPr/>
        </p:nvPicPr>
        <p:blipFill rotWithShape="1">
          <a:blip r:embed="rId13">
            <a:extLst>
              <a:ext uri="{28A0092B-C50C-407E-A947-70E740481C1C}">
                <a14:useLocalDpi xmlns:a14="http://schemas.microsoft.com/office/drawing/2010/main" val="0"/>
              </a:ext>
            </a:extLst>
          </a:blip>
          <a:srcRect l="45645" t="8341" r="50285" b="7319"/>
          <a:stretch/>
        </p:blipFill>
        <p:spPr bwMode="auto">
          <a:xfrm>
            <a:off x="1324768" y="3446877"/>
            <a:ext cx="182880" cy="284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 name="Rectangle 198"/>
          <p:cNvSpPr/>
          <p:nvPr/>
        </p:nvSpPr>
        <p:spPr>
          <a:xfrm>
            <a:off x="354790" y="314498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95000"/>
                    <a:lumOff val="5000"/>
                  </a:schemeClr>
                </a:solidFill>
              </a:rPr>
              <a:t>Files</a:t>
            </a:r>
            <a:endParaRPr lang="en-US" sz="1200" b="1" dirty="0">
              <a:solidFill>
                <a:schemeClr val="tx1">
                  <a:lumMod val="95000"/>
                  <a:lumOff val="5000"/>
                </a:schemeClr>
              </a:solidFill>
            </a:endParaRPr>
          </a:p>
        </p:txBody>
      </p:sp>
      <p:cxnSp>
        <p:nvCxnSpPr>
          <p:cNvPr id="200" name="Straight Connector 199"/>
          <p:cNvCxnSpPr/>
          <p:nvPr/>
        </p:nvCxnSpPr>
        <p:spPr>
          <a:xfrm>
            <a:off x="2504" y="1945944"/>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201" name="Straight Connector 200"/>
          <p:cNvCxnSpPr/>
          <p:nvPr/>
        </p:nvCxnSpPr>
        <p:spPr>
          <a:xfrm>
            <a:off x="22276" y="304800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202" name="Group 201"/>
          <p:cNvGrpSpPr/>
          <p:nvPr/>
        </p:nvGrpSpPr>
        <p:grpSpPr>
          <a:xfrm>
            <a:off x="220640" y="4549592"/>
            <a:ext cx="914400" cy="807719"/>
            <a:chOff x="0" y="3535681"/>
            <a:chExt cx="914400" cy="807719"/>
          </a:xfrm>
        </p:grpSpPr>
        <p:pic>
          <p:nvPicPr>
            <p:cNvPr id="203" name="Picture 4" descr="https://cdn.tutsplus.com/net/uploads/legacy/1050_icon/images/CSS3-Document-Icon.pn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88389" y="3535681"/>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204" name="Rectangle 203"/>
            <p:cNvSpPr/>
            <p:nvPr/>
          </p:nvSpPr>
          <p:spPr>
            <a:xfrm>
              <a:off x="0" y="406908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Knowledge Checks</a:t>
              </a:r>
              <a:endParaRPr lang="en-US" sz="1100" b="1" dirty="0">
                <a:solidFill>
                  <a:schemeClr val="tx1">
                    <a:lumMod val="95000"/>
                    <a:lumOff val="5000"/>
                  </a:schemeClr>
                </a:solidFill>
              </a:endParaRPr>
            </a:p>
          </p:txBody>
        </p:sp>
      </p:grpSp>
      <p:grpSp>
        <p:nvGrpSpPr>
          <p:cNvPr id="205" name="Group 204"/>
          <p:cNvGrpSpPr/>
          <p:nvPr/>
        </p:nvGrpSpPr>
        <p:grpSpPr>
          <a:xfrm>
            <a:off x="220640" y="3464264"/>
            <a:ext cx="914400" cy="807720"/>
            <a:chOff x="10290" y="2438400"/>
            <a:chExt cx="914400" cy="807720"/>
          </a:xfrm>
        </p:grpSpPr>
        <p:pic>
          <p:nvPicPr>
            <p:cNvPr id="206" name="Picture 4" descr="https://cdn.tutsplus.com/net/uploads/legacy/1050_icon/images/CSS3-Document-Icon.pn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98679" y="2438400"/>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207" name="Rectangle 206"/>
            <p:cNvSpPr/>
            <p:nvPr/>
          </p:nvSpPr>
          <p:spPr>
            <a:xfrm>
              <a:off x="10290" y="297180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Course Outline</a:t>
              </a:r>
              <a:endParaRPr lang="en-US" sz="1100" b="1" dirty="0">
                <a:solidFill>
                  <a:schemeClr val="tx1">
                    <a:lumMod val="95000"/>
                    <a:lumOff val="5000"/>
                  </a:schemeClr>
                </a:solidFill>
              </a:endParaRPr>
            </a:p>
          </p:txBody>
        </p:sp>
      </p:grpSp>
      <p:sp>
        <p:nvSpPr>
          <p:cNvPr id="208" name="Rectangle 207">
            <a:hlinkClick r:id="rId12" action="ppaction://hlinksldjump"/>
          </p:cNvPr>
          <p:cNvSpPr/>
          <p:nvPr/>
        </p:nvSpPr>
        <p:spPr>
          <a:xfrm>
            <a:off x="299672" y="3403304"/>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Rectangle 208">
            <a:hlinkClick r:id="rId12" action="ppaction://hlinksldjump"/>
          </p:cNvPr>
          <p:cNvSpPr/>
          <p:nvPr/>
        </p:nvSpPr>
        <p:spPr>
          <a:xfrm>
            <a:off x="311887" y="4525708"/>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oup 209"/>
          <p:cNvGrpSpPr/>
          <p:nvPr/>
        </p:nvGrpSpPr>
        <p:grpSpPr>
          <a:xfrm>
            <a:off x="271136" y="5663227"/>
            <a:ext cx="822960" cy="647621"/>
            <a:chOff x="101116" y="4648200"/>
            <a:chExt cx="822960" cy="647621"/>
          </a:xfrm>
        </p:grpSpPr>
        <p:pic>
          <p:nvPicPr>
            <p:cNvPr id="211" name="Picture 4" descr="https://cdn.tutsplus.com/net/uploads/legacy/1050_icon/images/CSS3-Document-Icon.pn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343785" y="4648200"/>
              <a:ext cx="337623" cy="457200"/>
            </a:xfrm>
            <a:prstGeom prst="rect">
              <a:avLst/>
            </a:prstGeom>
            <a:noFill/>
            <a:ln>
              <a:solidFill>
                <a:schemeClr val="accent1">
                  <a:lumMod val="75000"/>
                </a:schemeClr>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12" name="Rectangle 211"/>
            <p:cNvSpPr/>
            <p:nvPr/>
          </p:nvSpPr>
          <p:spPr>
            <a:xfrm>
              <a:off x="101116" y="5181600"/>
              <a:ext cx="82296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Objectives</a:t>
              </a:r>
              <a:endParaRPr lang="en-US" sz="1100" b="1" dirty="0">
                <a:solidFill>
                  <a:schemeClr val="tx1">
                    <a:lumMod val="95000"/>
                    <a:lumOff val="5000"/>
                  </a:schemeClr>
                </a:solidFill>
              </a:endParaRPr>
            </a:p>
          </p:txBody>
        </p:sp>
      </p:grpSp>
      <p:sp>
        <p:nvSpPr>
          <p:cNvPr id="213" name="Rectangle 212">
            <a:hlinkClick r:id="rId11" action="ppaction://hlinksldjump"/>
            <a:hlinkHover r:id="" action="ppaction://noaction" highlightClick="1"/>
          </p:cNvPr>
          <p:cNvSpPr/>
          <p:nvPr/>
        </p:nvSpPr>
        <p:spPr>
          <a:xfrm>
            <a:off x="362576" y="5577840"/>
            <a:ext cx="685993"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Rectangle 213">
            <a:hlinkClick r:id="rId12" action="ppaction://hlinksldjump"/>
          </p:cNvPr>
          <p:cNvSpPr/>
          <p:nvPr/>
        </p:nvSpPr>
        <p:spPr>
          <a:xfrm>
            <a:off x="1324768" y="3433229"/>
            <a:ext cx="18288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hlinkClick r:id="rId16" action="ppaction://hlinksldjump"/>
          </p:cNvPr>
          <p:cNvSpPr/>
          <p:nvPr/>
        </p:nvSpPr>
        <p:spPr>
          <a:xfrm>
            <a:off x="1309048" y="5719229"/>
            <a:ext cx="18288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6" name="Straight Connector 215"/>
          <p:cNvCxnSpPr/>
          <p:nvPr/>
        </p:nvCxnSpPr>
        <p:spPr>
          <a:xfrm>
            <a:off x="13648" y="333688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17" name="Rectangle 216">
            <a:hlinkClick r:id="rId12" action="ppaction://hlinksldjump"/>
          </p:cNvPr>
          <p:cNvSpPr/>
          <p:nvPr/>
        </p:nvSpPr>
        <p:spPr>
          <a:xfrm>
            <a:off x="0" y="3048000"/>
            <a:ext cx="1463040" cy="32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Round Same Side Corner Rectangle 217"/>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219" name="Round Same Side Corner Rectangle 218"/>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220" name="Round Same Side Corner Rectangle 219"/>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221" name="Round Same Side Corner Rectangle 220"/>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222" name="Round Same Side Corner Rectangle 221"/>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223" name="Straight Connector 222"/>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24" name="Rectangle 223">
            <a:hlinkClick r:id="rId6"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Rectangle 224">
            <a:hlinkClick r:id="rId7"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225">
            <a:hlinkClick r:id="rId8"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ectangle 226">
            <a:hlinkClick r:id="rId9"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227">
            <a:hlinkClick r:id="rId10"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Oval 228"/>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Oval 229">
            <a:hlinkClick r:id="rId17"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232" name="Oval 231">
            <a:hlinkClick r:id="rId18"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233" name="Oval 232">
            <a:hlinkClick r:id="rId19"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234" name="Oval 233">
            <a:hlinkClick r:id="rId20"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235" name="Straight Connector 234"/>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42" name="Picture 2">
            <a:hlinkClick r:id="rId21" action="ppaction://hlinksldjump"/>
            <a:hlinkHover r:id="" action="ppaction://noaction" highlightClick="1"/>
          </p:cNvPr>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3" name="TextBox 242"/>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24"/>
              </a:rPr>
              <a:t>Help!</a:t>
            </a:r>
            <a:endParaRPr lang="en-US" sz="1600" dirty="0"/>
          </a:p>
        </p:txBody>
      </p:sp>
      <p:sp>
        <p:nvSpPr>
          <p:cNvPr id="244" name="Rectangle 243">
            <a:hlinkClick r:id="rId25"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5" name="Straight Connector 244"/>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6" name="Picture 14" descr="C:\Users\jsauvageau\Desktop\4.png">
            <a:hlinkClick r:id="rId26" action="ppaction://hlinksldjump"/>
            <a:hlinkHover r:id="" action="ppaction://noaction" highlightClick="1"/>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7" name="Picture 17" descr="C:\Users\jsauvageau\Desktop\3.png">
            <a:hlinkClick r:id="rId28" action="ppaction://hlinksldjump"/>
            <a:hlinkHover r:id="" action="ppaction://noaction" highlightClick="1"/>
          </p:cNvPr>
          <p:cNvPicPr>
            <a:picLocks noChangeAspect="1" noChangeArrowheads="1"/>
          </p:cNvPicPr>
          <p:nvPr/>
        </p:nvPicPr>
        <p:blipFill>
          <a:blip r:embed="rId29"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8" name="Picture 24" descr="C:\Users\jsauvageau\Desktop\3.png">
            <a:hlinkClick r:id="rId30" action="ppaction://hlinksldjump"/>
            <a:hlinkHover r:id="" action="ppaction://noaction" highlightClick="1"/>
          </p:cNvPr>
          <p:cNvPicPr>
            <a:picLocks noChangeAspect="1" noChangeArrowheads="1"/>
          </p:cNvPicPr>
          <p:nvPr/>
        </p:nvPicPr>
        <p:blipFill>
          <a:blip r:embed="rId31" cstate="print">
            <a:extLst>
              <a:ext uri="{BEBA8EAE-BF5A-486C-A8C5-ECC9F3942E4B}">
                <a14:imgProps xmlns:a14="http://schemas.microsoft.com/office/drawing/2010/main">
                  <a14:imgLayer r:embed="rId3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9" name="Picture 28" descr="C:\Users\jsauvageau\Desktop\1.png">
            <a:hlinkClick r:id="rId33" action="ppaction://hlinksldjump"/>
            <a:hlinkHover r:id="" action="ppaction://noaction" highlightClick="1"/>
          </p:cNvPr>
          <p:cNvPicPr>
            <a:picLocks noChangeAspect="1" noChangeArrowheads="1"/>
          </p:cNvPicPr>
          <p:nvPr/>
        </p:nvPicPr>
        <p:blipFill>
          <a:blip r:embed="rId3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0" name="Picture 9" descr="\\Cagmasrv1\sso$\Gestion_Deloitte\Global_Brand\- Templates\Icons\Iconography Deloitte\Icon_Envelope_Blue.png">
            <a:hlinkClick r:id="rId35" action="ppaction://hlinksldjump"/>
            <a:hlinkHover r:id="" action="ppaction://noaction" highlightClick="1"/>
          </p:cNvPr>
          <p:cNvPicPr>
            <a:picLocks noChangeAspect="1" noChangeArrowheads="1"/>
          </p:cNvPicPr>
          <p:nvPr/>
        </p:nvPicPr>
        <p:blipFill>
          <a:blip r:embed="rId3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1" name="Picture 18" descr="C:\Users\jsauvageau\Desktop\3.png">
            <a:hlinkClick r:id="rId37" action="ppaction://hlinksldjump"/>
            <a:hlinkHover r:id="" action="ppaction://noaction" highlightClick="1"/>
          </p:cNvPr>
          <p:cNvPicPr>
            <a:picLocks noChangeAspect="1" noChangeArrowheads="1"/>
          </p:cNvPicPr>
          <p:nvPr/>
        </p:nvPicPr>
        <p:blipFill>
          <a:blip r:embed="rId38" cstate="print">
            <a:extLst>
              <a:ext uri="{BEBA8EAE-BF5A-486C-A8C5-ECC9F3942E4B}">
                <a14:imgProps xmlns:a14="http://schemas.microsoft.com/office/drawing/2010/main">
                  <a14:imgLayer r:embed="rId39">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2" name="Picture 7" descr="\\Cagmasrv1\sso$\Gestion_Deloitte\Global_Brand\- Templates\Icons\Iconography Deloitte\Icon_Cog_Blue.png">
            <a:hlinkClick r:id="rId40" action="ppaction://hlinksldjump"/>
            <a:hlinkHover r:id="" action="ppaction://noaction" highlightClick="1"/>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3" name="Picture 5" descr="http://njmw.s3.amazonaws.com/cms/images/7b3ea615bd50da66/Calendar-Icon.png">
            <a:hlinkClick r:id="rId42" action="ppaction://hlinksldjump"/>
            <a:hlinkHover r:id="" action="ppaction://noaction" highlightClick="1"/>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255" name="Rectangle 254">
            <a:hlinkClick r:id="rId25"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hlinkClick r:id="rId44"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hlinkClick r:id="rId45"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Home Page | Current Projects | USPS | Files |Objectives</a:t>
            </a:r>
            <a:endParaRPr lang="en-US" dirty="0"/>
          </a:p>
        </p:txBody>
      </p:sp>
      <p:sp>
        <p:nvSpPr>
          <p:cNvPr id="44" name="Rectangle 43"/>
          <p:cNvSpPr/>
          <p:nvPr/>
        </p:nvSpPr>
        <p:spPr>
          <a:xfrm>
            <a:off x="1691050" y="1460467"/>
            <a:ext cx="5761901" cy="4765959"/>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custDataLst>
              <p:tags r:id="rId1"/>
            </p:custDataLst>
          </p:nvPr>
        </p:nvSpPr>
        <p:spPr>
          <a:xfrm>
            <a:off x="6959908"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pic>
        <p:nvPicPr>
          <p:cNvPr id="46" name="Picture 2"/>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691050" y="1905000"/>
            <a:ext cx="5761901" cy="43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7" name="Table 46"/>
          <p:cNvGraphicFramePr>
            <a:graphicFrameLocks noGrp="1"/>
          </p:cNvGraphicFramePr>
          <p:nvPr>
            <p:extLst>
              <p:ext uri="{D42A27DB-BD31-4B8C-83A1-F6EECF244321}">
                <p14:modId xmlns:p14="http://schemas.microsoft.com/office/powerpoint/2010/main" val="344966041"/>
              </p:ext>
            </p:extLst>
          </p:nvPr>
        </p:nvGraphicFramePr>
        <p:xfrm>
          <a:off x="1714000" y="1530865"/>
          <a:ext cx="5093056" cy="251460"/>
        </p:xfrm>
        <a:graphic>
          <a:graphicData uri="http://schemas.openxmlformats.org/drawingml/2006/table">
            <a:tbl>
              <a:tblPr firstRow="1" bandRow="1">
                <a:tableStyleId>{3B4B98B0-60AC-42C2-AFA5-B58CD77FA1E5}</a:tableStyleId>
              </a:tblPr>
              <a:tblGrid>
                <a:gridCol w="672668"/>
                <a:gridCol w="672668"/>
                <a:gridCol w="672668"/>
                <a:gridCol w="672668"/>
                <a:gridCol w="864858"/>
                <a:gridCol w="864858"/>
                <a:gridCol w="672668"/>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sp>
        <p:nvSpPr>
          <p:cNvPr id="78" name="TextBox 77"/>
          <p:cNvSpPr txBox="1"/>
          <p:nvPr>
            <p:custDataLst>
              <p:tags r:id="rId2"/>
            </p:custDataLst>
          </p:nvPr>
        </p:nvSpPr>
        <p:spPr>
          <a:xfrm>
            <a:off x="7257424"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sp>
        <p:nvSpPr>
          <p:cNvPr id="79" name="TextBox 78"/>
          <p:cNvSpPr txBox="1"/>
          <p:nvPr/>
        </p:nvSpPr>
        <p:spPr>
          <a:xfrm>
            <a:off x="7257424" y="1559384"/>
            <a:ext cx="182880" cy="196355"/>
          </a:xfrm>
          <a:prstGeom prst="rect">
            <a:avLst/>
          </a:prstGeom>
          <a:noFill/>
        </p:spPr>
        <p:txBody>
          <a:bodyPr wrap="square" rtlCol="0" anchor="ctr">
            <a:spAutoFit/>
          </a:bodyPr>
          <a:lstStyle/>
          <a:p>
            <a:pPr algn="ctr"/>
            <a:r>
              <a:rPr lang="en-US" sz="1400" b="1" dirty="0" smtClean="0">
                <a:latin typeface="Aharoni" pitchFamily="2" charset="-79"/>
                <a:cs typeface="Aharoni" pitchFamily="2" charset="-79"/>
              </a:rPr>
              <a:t>x</a:t>
            </a:r>
            <a:endParaRPr lang="en-US" sz="1400" b="1" dirty="0">
              <a:latin typeface="Aharoni" pitchFamily="2" charset="-79"/>
              <a:cs typeface="Aharoni" pitchFamily="2" charset="-79"/>
            </a:endParaRPr>
          </a:p>
        </p:txBody>
      </p:sp>
      <p:sp>
        <p:nvSpPr>
          <p:cNvPr id="80" name="TextBox 79"/>
          <p:cNvSpPr txBox="1"/>
          <p:nvPr/>
        </p:nvSpPr>
        <p:spPr>
          <a:xfrm>
            <a:off x="6959226" y="1460467"/>
            <a:ext cx="182880" cy="338554"/>
          </a:xfrm>
          <a:prstGeom prst="rect">
            <a:avLst/>
          </a:prstGeom>
          <a:noFill/>
        </p:spPr>
        <p:txBody>
          <a:bodyPr wrap="square" rtlCol="0" anchor="ctr">
            <a:spAutoFit/>
          </a:bodyPr>
          <a:lstStyle/>
          <a:p>
            <a:pPr algn="ctr"/>
            <a:r>
              <a:rPr lang="en-US" sz="1600" b="1" dirty="0" smtClean="0">
                <a:latin typeface="Aharoni" pitchFamily="2" charset="-79"/>
                <a:cs typeface="Aharoni" pitchFamily="2" charset="-79"/>
              </a:rPr>
              <a:t>_</a:t>
            </a:r>
            <a:endParaRPr lang="en-US" sz="1600" b="1" dirty="0">
              <a:latin typeface="Aharoni" pitchFamily="2" charset="-79"/>
              <a:cs typeface="Aharoni" pitchFamily="2" charset="-79"/>
            </a:endParaRPr>
          </a:p>
        </p:txBody>
      </p:sp>
      <p:grpSp>
        <p:nvGrpSpPr>
          <p:cNvPr id="83" name="Group 82"/>
          <p:cNvGrpSpPr/>
          <p:nvPr/>
        </p:nvGrpSpPr>
        <p:grpSpPr>
          <a:xfrm>
            <a:off x="4343400" y="4953000"/>
            <a:ext cx="1736009" cy="914400"/>
            <a:chOff x="5029200" y="3898075"/>
            <a:chExt cx="1736009" cy="914400"/>
          </a:xfrm>
          <a:solidFill>
            <a:srgbClr val="000000">
              <a:alpha val="89804"/>
            </a:srgbClr>
          </a:solidFill>
        </p:grpSpPr>
        <p:sp>
          <p:nvSpPr>
            <p:cNvPr id="84" name="Rounded Rectangular Callout 83"/>
            <p:cNvSpPr/>
            <p:nvPr/>
          </p:nvSpPr>
          <p:spPr>
            <a:xfrm>
              <a:off x="5029200" y="3898075"/>
              <a:ext cx="1736009" cy="914400"/>
            </a:xfrm>
            <a:prstGeom prst="wedgeRoundRectCallout">
              <a:avLst>
                <a:gd name="adj1" fmla="val 44994"/>
                <a:gd name="adj2" fmla="val 119295"/>
                <a:gd name="adj3" fmla="val 16667"/>
              </a:avLst>
            </a:prstGeom>
            <a:grpFill/>
            <a:ln>
              <a:solidFill>
                <a:schemeClr val="bg1">
                  <a:lumMod val="95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spcAft>
                  <a:spcPts val="600"/>
                </a:spcAft>
              </a:pPr>
              <a:r>
                <a:rPr lang="en-US" sz="1200" b="1" dirty="0" smtClean="0">
                  <a:solidFill>
                    <a:schemeClr val="bg1"/>
                  </a:solidFill>
                </a:rPr>
                <a:t>DOD Lunch and Learn</a:t>
              </a:r>
            </a:p>
            <a:p>
              <a:pPr algn="ctr">
                <a:spcAft>
                  <a:spcPts val="600"/>
                </a:spcAft>
              </a:pPr>
              <a:endParaRPr lang="en-US" sz="1100" dirty="0">
                <a:solidFill>
                  <a:schemeClr val="bg1"/>
                </a:solidFill>
              </a:endParaRPr>
            </a:p>
          </p:txBody>
        </p:sp>
        <p:sp>
          <p:nvSpPr>
            <p:cNvPr id="85" name="Rectangle 84"/>
            <p:cNvSpPr/>
            <p:nvPr/>
          </p:nvSpPr>
          <p:spPr>
            <a:xfrm>
              <a:off x="5245925" y="4451860"/>
              <a:ext cx="548640" cy="167640"/>
            </a:xfrm>
            <a:prstGeom prst="rect">
              <a:avLst/>
            </a:prstGeom>
            <a:grpFill/>
            <a:ln>
              <a:solidFill>
                <a:schemeClr val="tx1">
                  <a:lumMod val="95000"/>
                  <a:lumOff val="5000"/>
                </a:schemeClr>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Read</a:t>
              </a:r>
              <a:endParaRPr lang="en-US" sz="1050" b="1" dirty="0">
                <a:solidFill>
                  <a:schemeClr val="bg1"/>
                </a:solidFill>
              </a:endParaRPr>
            </a:p>
          </p:txBody>
        </p:sp>
        <p:sp>
          <p:nvSpPr>
            <p:cNvPr id="86" name="Rectangle 85">
              <a:hlinkClick r:id="rId47" action="ppaction://hlinksldjump"/>
            </p:cNvPr>
            <p:cNvSpPr/>
            <p:nvPr/>
          </p:nvSpPr>
          <p:spPr>
            <a:xfrm>
              <a:off x="6019800" y="4451860"/>
              <a:ext cx="548640" cy="167640"/>
            </a:xfrm>
            <a:prstGeom prst="rect">
              <a:avLst/>
            </a:prstGeom>
            <a:grpFill/>
            <a:ln>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Ignore</a:t>
              </a:r>
              <a:endParaRPr lang="en-US" sz="1050" b="1" dirty="0">
                <a:solidFill>
                  <a:schemeClr val="bg1"/>
                </a:solidFill>
              </a:endParaRPr>
            </a:p>
          </p:txBody>
        </p:sp>
      </p:grpSp>
      <p:pic>
        <p:nvPicPr>
          <p:cNvPr id="258" name="Picture 2">
            <a:hlinkClick r:id="rId48" action="ppaction://hlinksldjump"/>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9" name="TextBox 258">
            <a:hlinkClick r:id="rId50"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260" name="TextBox 259">
            <a:hlinkClick r:id="rId51"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771359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7" name="Straight Connector 96"/>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98" name="Oval 97"/>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00" name="Oval 99">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101" name="Oval 100">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102" name="Oval 101">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03" name="Oval 102">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04" name="Round Diagonal Corner Rectangle 103">
            <a:hlinkClick r:id="rId7"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105" name="Straight Arrow Connector 104"/>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0" name="Picture 2">
            <a:hlinkClick r:id="rId8" action="ppaction://hlinksldjump"/>
            <a:hlinkHover r:id="" action="ppaction://noaction" highlightClick="1"/>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TextBox 110"/>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1"/>
              </a:rPr>
              <a:t>Help!</a:t>
            </a:r>
            <a:endParaRPr lang="en-US" sz="1600" dirty="0"/>
          </a:p>
        </p:txBody>
      </p:sp>
      <p:sp>
        <p:nvSpPr>
          <p:cNvPr id="112" name="Rectangle 111">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3" name="Picture 14" descr="C:\Users\jsauvageau\Desktop\4.png">
            <a:hlinkClick r:id="rId13" action="ppaction://hlinksldjump"/>
            <a:hlinkHover r:id="" action="ppaction://noaction" highlightClick="1"/>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4" name="Picture 17" descr="C:\Users\jsauvageau\Desktop\3.png">
            <a:hlinkClick r:id="rId15" action="ppaction://hlinksldjump"/>
            <a:hlinkHover r:id="" action="ppaction://noaction" highlightClick="1"/>
          </p:cNvPr>
          <p:cNvPicPr>
            <a:picLocks noChangeAspect="1" noChangeArrowheads="1"/>
          </p:cNvPicPr>
          <p:nvPr/>
        </p:nvPicPr>
        <p:blipFill>
          <a:blip r:embed="rId16"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5" name="Picture 24" descr="C:\Users\jsauvageau\Desktop\3.png">
            <a:hlinkClick r:id="rId17" action="ppaction://hlinksldjump"/>
            <a:hlinkHover r:id="" action="ppaction://noaction" highlightClick="1"/>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6" name="Picture 28" descr="C:\Users\jsauvageau\Desktop\1.png">
            <a:hlinkClick r:id="rId20" action="ppaction://hlinksldjump"/>
            <a:hlinkHover r:id="" action="ppaction://noaction" highlightClick="1"/>
          </p:cNvPr>
          <p:cNvPicPr>
            <a:picLocks noChangeAspect="1" noChangeArrowheads="1"/>
          </p:cNvPicPr>
          <p:nvPr/>
        </p:nvPicPr>
        <p:blipFill>
          <a:blip r:embed="rId21"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7" name="Picture 9" descr="\\Cagmasrv1\sso$\Gestion_Deloitte\Global_Brand\- Templates\Icons\Iconography Deloitte\Icon_Envelope_Blue.png">
            <a:hlinkClick r:id="rId22" action="ppaction://hlinksldjump"/>
            <a:hlinkHover r:id="" action="ppaction://noaction" highlightClick="1"/>
          </p:cNvPr>
          <p:cNvPicPr>
            <a:picLocks noChangeAspect="1" noChangeArrowheads="1"/>
          </p:cNvPicPr>
          <p:nvPr/>
        </p:nvPicPr>
        <p:blipFill>
          <a:blip r:embed="rId2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8" name="Picture 18" descr="C:\Users\jsauvageau\Desktop\3.png">
            <a:hlinkClick r:id="rId24" action="ppaction://hlinksldjump"/>
            <a:hlinkHover r:id="" action="ppaction://noaction" highlightClick="1"/>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19" name="Picture 7" descr="\\Cagmasrv1\sso$\Gestion_Deloitte\Global_Brand\- Templates\Icons\Iconography Deloitte\Icon_Cog_Blue.png">
            <a:hlinkClick r:id="rId27" action="ppaction://hlinksldjump"/>
            <a:hlinkHover r:id="" action="ppaction://noaction" highlightClick="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0" name="Picture 5" descr="http://njmw.s3.amazonaws.com/cms/images/7b3ea615bd50da66/Calendar-Icon.png">
            <a:hlinkClick r:id="rId29" action="ppaction://hlinksldjump"/>
            <a:hlinkHover r:id="" action="ppaction://noaction" highlightClick="1"/>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22" name="Rectangle 121">
            <a:hlinkClick r:id="rId3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hlinkClick r:id="rId32"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ADDIE Help | Analysis | Activities</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3"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4"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35"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36"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37"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3905865" y="2607632"/>
            <a:ext cx="2835618" cy="2375848"/>
          </a:xfrm>
          <a:prstGeom prst="ellipse">
            <a:avLst/>
          </a:prstGeom>
          <a:noFill/>
          <a:ln w="762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39" name="Oval 38"/>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57" name="Oval 56"/>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58" name="Oval 57"/>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59" name="Oval 58"/>
          <p:cNvSpPr/>
          <p:nvPr/>
        </p:nvSpPr>
        <p:spPr>
          <a:xfrm>
            <a:off x="3219736" y="2468880"/>
            <a:ext cx="1188720" cy="1188720"/>
          </a:xfrm>
          <a:prstGeom prst="ellipse">
            <a:avLst/>
          </a:prstGeom>
          <a:solidFill>
            <a:schemeClr val="accent2">
              <a:lumMod val="60000"/>
              <a:lumOff val="40000"/>
              <a:alpha val="16863"/>
            </a:scheme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8" name="Picture 2">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Rectangle 68"/>
          <p:cNvSpPr/>
          <p:nvPr/>
        </p:nvSpPr>
        <p:spPr>
          <a:xfrm>
            <a:off x="1625009" y="1457351"/>
            <a:ext cx="7399927" cy="4181449"/>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ADDIE | Analysis Phase Activities</a:t>
            </a:r>
          </a:p>
          <a:p>
            <a:pPr>
              <a:spcAft>
                <a:spcPts val="600"/>
              </a:spcAft>
            </a:pPr>
            <a:r>
              <a:rPr lang="en-US" sz="1400" dirty="0" smtClean="0">
                <a:solidFill>
                  <a:schemeClr val="tx1"/>
                </a:solidFill>
              </a:rPr>
              <a:t>The following analyses may be conducted:</a:t>
            </a:r>
          </a:p>
          <a:p>
            <a:pPr marL="285750" indent="-285750">
              <a:spcAft>
                <a:spcPts val="600"/>
              </a:spcAft>
              <a:buFont typeface="Wingdings" panose="05000000000000000000" pitchFamily="2" charset="2"/>
              <a:buChar char="q"/>
            </a:pPr>
            <a:r>
              <a:rPr lang="en-US" sz="1400" dirty="0" smtClean="0">
                <a:solidFill>
                  <a:schemeClr val="tx1"/>
                </a:solidFill>
              </a:rPr>
              <a:t>Instructional Problem - What is the performance issue or behavior that is being targeted?</a:t>
            </a:r>
          </a:p>
          <a:p>
            <a:pPr marL="285750" indent="-285750">
              <a:spcAft>
                <a:spcPts val="600"/>
              </a:spcAft>
              <a:buFont typeface="Wingdings" panose="05000000000000000000" pitchFamily="2" charset="2"/>
              <a:buChar char="q"/>
            </a:pPr>
            <a:r>
              <a:rPr lang="en-US" sz="1400" dirty="0" smtClean="0">
                <a:solidFill>
                  <a:schemeClr val="tx1"/>
                </a:solidFill>
              </a:rPr>
              <a:t>Stakeholders and Partners -Who is impacted by the performance issue/behavior? Who will be the subject matter experts?</a:t>
            </a:r>
          </a:p>
          <a:p>
            <a:pPr marL="285750" indent="-285750">
              <a:spcAft>
                <a:spcPts val="600"/>
              </a:spcAft>
              <a:buFont typeface="Wingdings" panose="05000000000000000000" pitchFamily="2" charset="2"/>
              <a:buChar char="q"/>
            </a:pPr>
            <a:r>
              <a:rPr lang="en-US" sz="1400" dirty="0" smtClean="0">
                <a:solidFill>
                  <a:schemeClr val="tx1"/>
                </a:solidFill>
              </a:rPr>
              <a:t>Instructional </a:t>
            </a:r>
            <a:r>
              <a:rPr lang="en-US" sz="1400" dirty="0">
                <a:solidFill>
                  <a:schemeClr val="tx1"/>
                </a:solidFill>
              </a:rPr>
              <a:t>Goals - What are the general goals for the learner?</a:t>
            </a:r>
          </a:p>
          <a:p>
            <a:pPr marL="285750" indent="-285750">
              <a:spcAft>
                <a:spcPts val="600"/>
              </a:spcAft>
              <a:buFont typeface="Wingdings" panose="05000000000000000000" pitchFamily="2" charset="2"/>
              <a:buChar char="q"/>
            </a:pPr>
            <a:r>
              <a:rPr lang="en-US" sz="1400" dirty="0" smtClean="0">
                <a:solidFill>
                  <a:schemeClr val="tx1"/>
                </a:solidFill>
              </a:rPr>
              <a:t>Learner Outcomes - </a:t>
            </a:r>
            <a:r>
              <a:rPr lang="en-US" sz="1400" dirty="0">
                <a:solidFill>
                  <a:schemeClr val="tx1"/>
                </a:solidFill>
              </a:rPr>
              <a:t>How will you know if the learners have met these goals? What changes in performance, knowledge, attitudes, and skills will be observable and measurable?</a:t>
            </a:r>
          </a:p>
          <a:p>
            <a:pPr marL="285750" indent="-285750">
              <a:spcAft>
                <a:spcPts val="600"/>
              </a:spcAft>
              <a:buFont typeface="Wingdings" panose="05000000000000000000" pitchFamily="2" charset="2"/>
              <a:buChar char="q"/>
            </a:pPr>
            <a:r>
              <a:rPr lang="en-US" sz="1400" dirty="0" smtClean="0">
                <a:solidFill>
                  <a:schemeClr val="tx1"/>
                </a:solidFill>
              </a:rPr>
              <a:t>Learner </a:t>
            </a:r>
            <a:r>
              <a:rPr lang="en-US" sz="1400" dirty="0">
                <a:solidFill>
                  <a:schemeClr val="tx1"/>
                </a:solidFill>
              </a:rPr>
              <a:t>Characteristics - What prior knowledge do learners have? What are their learning goals and motivation for engaging with the instruction?</a:t>
            </a:r>
          </a:p>
          <a:p>
            <a:pPr marL="285750" indent="-285750">
              <a:spcAft>
                <a:spcPts val="600"/>
              </a:spcAft>
              <a:buFont typeface="Wingdings" panose="05000000000000000000" pitchFamily="2" charset="2"/>
              <a:buChar char="q"/>
            </a:pPr>
            <a:r>
              <a:rPr lang="en-US" sz="1400" dirty="0" smtClean="0">
                <a:solidFill>
                  <a:schemeClr val="tx1"/>
                </a:solidFill>
              </a:rPr>
              <a:t>Learning </a:t>
            </a:r>
            <a:r>
              <a:rPr lang="en-US" sz="1400" dirty="0">
                <a:solidFill>
                  <a:schemeClr val="tx1"/>
                </a:solidFill>
              </a:rPr>
              <a:t>Environment - What physical classroom constraints may affect the design of the instruction?</a:t>
            </a:r>
          </a:p>
          <a:p>
            <a:pPr marL="285750" indent="-285750">
              <a:spcAft>
                <a:spcPts val="600"/>
              </a:spcAft>
              <a:buFont typeface="Wingdings" panose="05000000000000000000" pitchFamily="2" charset="2"/>
              <a:buChar char="q"/>
            </a:pPr>
            <a:r>
              <a:rPr lang="en-US" sz="1400" dirty="0" smtClean="0">
                <a:solidFill>
                  <a:schemeClr val="tx1"/>
                </a:solidFill>
              </a:rPr>
              <a:t>Project </a:t>
            </a:r>
            <a:r>
              <a:rPr lang="en-US" sz="1400" dirty="0">
                <a:solidFill>
                  <a:schemeClr val="tx1"/>
                </a:solidFill>
              </a:rPr>
              <a:t>Management - What time, resource and staff constraints affect the successful implementation of the project</a:t>
            </a:r>
            <a:r>
              <a:rPr lang="en-US" sz="1400" dirty="0" smtClean="0">
                <a:solidFill>
                  <a:schemeClr val="tx1"/>
                </a:solidFill>
              </a:rPr>
              <a:t>?</a:t>
            </a:r>
          </a:p>
          <a:p>
            <a:pPr>
              <a:spcAft>
                <a:spcPts val="600"/>
              </a:spcAft>
            </a:pPr>
            <a:r>
              <a:rPr lang="en-US" sz="1400" i="1" dirty="0" smtClean="0">
                <a:solidFill>
                  <a:schemeClr val="tx1"/>
                </a:solidFill>
              </a:rPr>
              <a:t>Please Note: Most instructional designers will play a major role in this stage to ensure that the instructional design project can be completed on time, on budget, and within scope.</a:t>
            </a:r>
            <a:endParaRPr lang="en-US" sz="1400" i="1" dirty="0">
              <a:solidFill>
                <a:schemeClr val="tx1"/>
              </a:solidFill>
            </a:endParaRPr>
          </a:p>
        </p:txBody>
      </p:sp>
      <p:pic>
        <p:nvPicPr>
          <p:cNvPr id="70" name="Picture 2" descr="C:\Users\eogbuchiekwe\AppData\Local\Microsoft\Windows\Temporary Internet Files\Content.IE5\38OF9L2S\Close_Box_Red.png">
            <a:hlinkClick r:id="rId12" action="ppaction://hlinksldjump"/>
          </p:cNvPr>
          <p:cNvPicPr>
            <a:picLocks noChangeAspect="1" noChangeArrowheads="1"/>
          </p:cNvPicPr>
          <p:nvPr/>
        </p:nvPicPr>
        <p:blipFill>
          <a:blip r:embed="rId38" cstate="print">
            <a:grayscl/>
            <a:extLst>
              <a:ext uri="{BEBA8EAE-BF5A-486C-A8C5-ECC9F3942E4B}">
                <a14:imgProps xmlns:a14="http://schemas.microsoft.com/office/drawing/2010/main">
                  <a14:imgLayer r:embed="rId3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773160" y="1488440"/>
            <a:ext cx="218440" cy="218440"/>
          </a:xfrm>
          <a:prstGeom prst="rect">
            <a:avLst/>
          </a:prstGeom>
          <a:noFill/>
          <a:extLst>
            <a:ext uri="{909E8E84-426E-40DD-AFC4-6F175D3DCCD1}">
              <a14:hiddenFill xmlns:a14="http://schemas.microsoft.com/office/drawing/2010/main">
                <a:solidFill>
                  <a:srgbClr val="FFFFFF"/>
                </a:solidFill>
              </a14:hiddenFill>
            </a:ext>
          </a:extLst>
        </p:spPr>
      </p:pic>
      <p:cxnSp>
        <p:nvCxnSpPr>
          <p:cNvPr id="125" name="Straight Connector 124"/>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6" name="Picture 2">
            <a:hlinkClick r:id="rId40" action="ppaction://hlinksldjump"/>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7" name="TextBox 126">
            <a:hlinkClick r:id="rId4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29" name="TextBox 128">
            <a:hlinkClick r:id="rId43"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34173438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170"/>
          <p:cNvSpPr/>
          <p:nvPr/>
        </p:nvSpPr>
        <p:spPr>
          <a:xfrm>
            <a:off x="0" y="1341774"/>
            <a:ext cx="1497862" cy="5045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2" name="Straight Connector 171"/>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4" name="Round Diagonal Corner Rectangle 173">
            <a:hlinkClick r:id="rId4"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175" name="Round Same Side Corner Rectangle 174"/>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76" name="Round Same Side Corner Rectangle 175"/>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77" name="Round Same Side Corner Rectangle 176"/>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78" name="Round Same Side Corner Rectangle 177"/>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79" name="Round Same Side Corner Rectangle 178"/>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80" name="Straight Connector 17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81" name="Group 180"/>
          <p:cNvGrpSpPr/>
          <p:nvPr/>
        </p:nvGrpSpPr>
        <p:grpSpPr>
          <a:xfrm>
            <a:off x="322821" y="2164080"/>
            <a:ext cx="731906" cy="675541"/>
            <a:chOff x="82501" y="1423719"/>
            <a:chExt cx="731906" cy="675541"/>
          </a:xfrm>
        </p:grpSpPr>
        <p:pic>
          <p:nvPicPr>
            <p:cNvPr id="18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01" y="142371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 name="Rectangle 182"/>
            <p:cNvSpPr/>
            <p:nvPr/>
          </p:nvSpPr>
          <p:spPr>
            <a:xfrm>
              <a:off x="128414" y="198503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grpSp>
      <p:sp>
        <p:nvSpPr>
          <p:cNvPr id="184" name="Rectangle 183">
            <a:hlinkClick r:id="rId6"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a:hlinkClick r:id="rId7"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ectangle 185">
            <a:hlinkClick r:id="rId8"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186">
            <a:hlinkClick r:id="rId9"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a:hlinkClick r:id="rId10"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a:hlinkClick r:id="rId11" action="ppaction://hlinksldjump"/>
            <a:hlinkHover r:id="" action="ppaction://noaction" highlightClick="1"/>
          </p:cNvPr>
          <p:cNvSpPr/>
          <p:nvPr/>
        </p:nvSpPr>
        <p:spPr>
          <a:xfrm>
            <a:off x="939017" y="5551667"/>
            <a:ext cx="685993" cy="71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189">
            <a:hlinkClick r:id="rId12" action="ppaction://hlinksldjump"/>
          </p:cNvPr>
          <p:cNvSpPr/>
          <p:nvPr/>
        </p:nvSpPr>
        <p:spPr>
          <a:xfrm>
            <a:off x="253968" y="211335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a:hlinkClick r:id="rId12" action="ppaction://hlinksldjump"/>
          </p:cNvPr>
          <p:cNvSpPr/>
          <p:nvPr/>
        </p:nvSpPr>
        <p:spPr>
          <a:xfrm>
            <a:off x="297967" y="5481052"/>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2" name="Picture 2"/>
          <p:cNvPicPr preferRelativeResize="0">
            <a:picLocks noChangeArrowheads="1"/>
          </p:cNvPicPr>
          <p:nvPr/>
        </p:nvPicPr>
        <p:blipFill rotWithShape="1">
          <a:blip r:embed="rId13">
            <a:extLst>
              <a:ext uri="{28A0092B-C50C-407E-A947-70E740481C1C}">
                <a14:useLocalDpi xmlns:a14="http://schemas.microsoft.com/office/drawing/2010/main" val="0"/>
              </a:ext>
            </a:extLst>
          </a:blip>
          <a:srcRect l="45645" t="8341" r="50285" b="7319"/>
          <a:stretch/>
        </p:blipFill>
        <p:spPr bwMode="auto">
          <a:xfrm>
            <a:off x="1324768" y="3446877"/>
            <a:ext cx="182880" cy="284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3" name="Rectangle 192"/>
          <p:cNvSpPr/>
          <p:nvPr/>
        </p:nvSpPr>
        <p:spPr>
          <a:xfrm>
            <a:off x="354790" y="314498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95000"/>
                    <a:lumOff val="5000"/>
                  </a:schemeClr>
                </a:solidFill>
              </a:rPr>
              <a:t>Files</a:t>
            </a:r>
            <a:endParaRPr lang="en-US" sz="1200" b="1" dirty="0">
              <a:solidFill>
                <a:schemeClr val="tx1">
                  <a:lumMod val="95000"/>
                  <a:lumOff val="5000"/>
                </a:schemeClr>
              </a:solidFill>
            </a:endParaRPr>
          </a:p>
        </p:txBody>
      </p:sp>
      <p:cxnSp>
        <p:nvCxnSpPr>
          <p:cNvPr id="194" name="Straight Connector 193"/>
          <p:cNvCxnSpPr/>
          <p:nvPr/>
        </p:nvCxnSpPr>
        <p:spPr>
          <a:xfrm>
            <a:off x="2504" y="1945944"/>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195" name="Straight Connector 194"/>
          <p:cNvCxnSpPr/>
          <p:nvPr/>
        </p:nvCxnSpPr>
        <p:spPr>
          <a:xfrm>
            <a:off x="22276" y="304800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96" name="Group 195"/>
          <p:cNvGrpSpPr/>
          <p:nvPr/>
        </p:nvGrpSpPr>
        <p:grpSpPr>
          <a:xfrm>
            <a:off x="220640" y="4549592"/>
            <a:ext cx="914400" cy="807719"/>
            <a:chOff x="0" y="3535681"/>
            <a:chExt cx="914400" cy="807719"/>
          </a:xfrm>
        </p:grpSpPr>
        <p:pic>
          <p:nvPicPr>
            <p:cNvPr id="197" name="Picture 4" descr="https://cdn.tutsplus.com/net/uploads/legacy/1050_icon/images/CSS3-Document-Icon.pn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88389" y="3535681"/>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198" name="Rectangle 197"/>
            <p:cNvSpPr/>
            <p:nvPr/>
          </p:nvSpPr>
          <p:spPr>
            <a:xfrm>
              <a:off x="0" y="406908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Knowledge Checks</a:t>
              </a:r>
              <a:endParaRPr lang="en-US" sz="1100" b="1" dirty="0">
                <a:solidFill>
                  <a:schemeClr val="tx1">
                    <a:lumMod val="95000"/>
                    <a:lumOff val="5000"/>
                  </a:schemeClr>
                </a:solidFill>
              </a:endParaRPr>
            </a:p>
          </p:txBody>
        </p:sp>
      </p:grpSp>
      <p:grpSp>
        <p:nvGrpSpPr>
          <p:cNvPr id="199" name="Group 198"/>
          <p:cNvGrpSpPr/>
          <p:nvPr/>
        </p:nvGrpSpPr>
        <p:grpSpPr>
          <a:xfrm>
            <a:off x="220640" y="3464264"/>
            <a:ext cx="914400" cy="807720"/>
            <a:chOff x="10290" y="2438400"/>
            <a:chExt cx="914400" cy="807720"/>
          </a:xfrm>
        </p:grpSpPr>
        <p:pic>
          <p:nvPicPr>
            <p:cNvPr id="200" name="Picture 4" descr="https://cdn.tutsplus.com/net/uploads/legacy/1050_icon/images/CSS3-Document-Icon.pn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98679" y="2438400"/>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201" name="Rectangle 200"/>
            <p:cNvSpPr/>
            <p:nvPr/>
          </p:nvSpPr>
          <p:spPr>
            <a:xfrm>
              <a:off x="10290" y="297180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Course Outline</a:t>
              </a:r>
              <a:endParaRPr lang="en-US" sz="1100" b="1" dirty="0">
                <a:solidFill>
                  <a:schemeClr val="tx1">
                    <a:lumMod val="95000"/>
                    <a:lumOff val="5000"/>
                  </a:schemeClr>
                </a:solidFill>
              </a:endParaRPr>
            </a:p>
          </p:txBody>
        </p:sp>
      </p:grpSp>
      <p:sp>
        <p:nvSpPr>
          <p:cNvPr id="202" name="Rectangle 201">
            <a:hlinkClick r:id="rId12" action="ppaction://hlinksldjump"/>
          </p:cNvPr>
          <p:cNvSpPr/>
          <p:nvPr/>
        </p:nvSpPr>
        <p:spPr>
          <a:xfrm>
            <a:off x="299672" y="3403304"/>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ectangle 202">
            <a:hlinkClick r:id="rId12" action="ppaction://hlinksldjump"/>
          </p:cNvPr>
          <p:cNvSpPr/>
          <p:nvPr/>
        </p:nvSpPr>
        <p:spPr>
          <a:xfrm>
            <a:off x="311887" y="4525708"/>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4" name="Group 203"/>
          <p:cNvGrpSpPr/>
          <p:nvPr/>
        </p:nvGrpSpPr>
        <p:grpSpPr>
          <a:xfrm>
            <a:off x="271136" y="5663227"/>
            <a:ext cx="822960" cy="647621"/>
            <a:chOff x="101116" y="4648200"/>
            <a:chExt cx="822960" cy="647621"/>
          </a:xfrm>
        </p:grpSpPr>
        <p:pic>
          <p:nvPicPr>
            <p:cNvPr id="205" name="Picture 4" descr="https://cdn.tutsplus.com/net/uploads/legacy/1050_icon/images/CSS3-Document-Icon.pn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343785" y="4648200"/>
              <a:ext cx="337623" cy="457200"/>
            </a:xfrm>
            <a:prstGeom prst="rect">
              <a:avLst/>
            </a:prstGeom>
            <a:noFill/>
            <a:ln>
              <a:solidFill>
                <a:schemeClr val="accent1">
                  <a:lumMod val="75000"/>
                </a:schemeClr>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06" name="Rectangle 205"/>
            <p:cNvSpPr/>
            <p:nvPr/>
          </p:nvSpPr>
          <p:spPr>
            <a:xfrm>
              <a:off x="101116" y="5181600"/>
              <a:ext cx="82296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Objectives</a:t>
              </a:r>
              <a:endParaRPr lang="en-US" sz="1100" b="1" dirty="0">
                <a:solidFill>
                  <a:schemeClr val="tx1">
                    <a:lumMod val="95000"/>
                    <a:lumOff val="5000"/>
                  </a:schemeClr>
                </a:solidFill>
              </a:endParaRPr>
            </a:p>
          </p:txBody>
        </p:sp>
      </p:grpSp>
      <p:sp>
        <p:nvSpPr>
          <p:cNvPr id="207" name="Rectangle 206">
            <a:hlinkClick r:id="rId11" action="ppaction://hlinksldjump"/>
            <a:hlinkHover r:id="" action="ppaction://noaction" highlightClick="1"/>
          </p:cNvPr>
          <p:cNvSpPr/>
          <p:nvPr/>
        </p:nvSpPr>
        <p:spPr>
          <a:xfrm>
            <a:off x="362576" y="5577840"/>
            <a:ext cx="685993"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ectangle 207">
            <a:hlinkClick r:id="rId12" action="ppaction://hlinksldjump"/>
          </p:cNvPr>
          <p:cNvSpPr/>
          <p:nvPr/>
        </p:nvSpPr>
        <p:spPr>
          <a:xfrm>
            <a:off x="1324768" y="3433229"/>
            <a:ext cx="18288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hlinkClick r:id="rId16" action="ppaction://hlinksldjump"/>
          </p:cNvPr>
          <p:cNvSpPr/>
          <p:nvPr/>
        </p:nvSpPr>
        <p:spPr>
          <a:xfrm>
            <a:off x="1309048" y="5719229"/>
            <a:ext cx="18288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p:cNvCxnSpPr/>
          <p:nvPr/>
        </p:nvCxnSpPr>
        <p:spPr>
          <a:xfrm>
            <a:off x="13648" y="333688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11" name="Rectangle 210">
            <a:hlinkClick r:id="rId12" action="ppaction://hlinksldjump"/>
          </p:cNvPr>
          <p:cNvSpPr/>
          <p:nvPr/>
        </p:nvSpPr>
        <p:spPr>
          <a:xfrm>
            <a:off x="0" y="3048000"/>
            <a:ext cx="1463040" cy="32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Round Same Side Corner Rectangle 211"/>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213" name="Round Same Side Corner Rectangle 212"/>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214" name="Round Same Side Corner Rectangle 213"/>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215" name="Round Same Side Corner Rectangle 214"/>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216" name="Round Same Side Corner Rectangle 215"/>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217" name="Straight Connector 216"/>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18" name="Rectangle 217">
            <a:hlinkClick r:id="rId6"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Rectangle 218">
            <a:hlinkClick r:id="rId7"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Rectangle 219">
            <a:hlinkClick r:id="rId8"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a:hlinkClick r:id="rId9"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221">
            <a:hlinkClick r:id="rId10"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Oval 222"/>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a:hlinkClick r:id="rId17"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226" name="Oval 225">
            <a:hlinkClick r:id="rId18"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227" name="Oval 226">
            <a:hlinkClick r:id="rId19"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228" name="Oval 227">
            <a:hlinkClick r:id="rId20"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229" name="Straight Connector 228"/>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6" name="Picture 2">
            <a:hlinkClick r:id="rId21" action="ppaction://hlinksldjump"/>
            <a:hlinkHover r:id="" action="ppaction://noaction" highlightClick="1"/>
          </p:cNvPr>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7" name="TextBox 236"/>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24"/>
              </a:rPr>
              <a:t>Help!</a:t>
            </a:r>
            <a:endParaRPr lang="en-US" sz="1600" dirty="0"/>
          </a:p>
        </p:txBody>
      </p:sp>
      <p:sp>
        <p:nvSpPr>
          <p:cNvPr id="238" name="Rectangle 237">
            <a:hlinkClick r:id="rId25"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9" name="Straight Connector 238"/>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0" name="Picture 14" descr="C:\Users\jsauvageau\Desktop\4.png">
            <a:hlinkClick r:id="rId26" action="ppaction://hlinksldjump"/>
            <a:hlinkHover r:id="" action="ppaction://noaction" highlightClick="1"/>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1" name="Picture 17" descr="C:\Users\jsauvageau\Desktop\3.png">
            <a:hlinkClick r:id="rId28" action="ppaction://hlinksldjump"/>
            <a:hlinkHover r:id="" action="ppaction://noaction" highlightClick="1"/>
          </p:cNvPr>
          <p:cNvPicPr>
            <a:picLocks noChangeAspect="1" noChangeArrowheads="1"/>
          </p:cNvPicPr>
          <p:nvPr/>
        </p:nvPicPr>
        <p:blipFill>
          <a:blip r:embed="rId29"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2" name="Picture 24" descr="C:\Users\jsauvageau\Desktop\3.png">
            <a:hlinkClick r:id="rId30" action="ppaction://hlinksldjump"/>
            <a:hlinkHover r:id="" action="ppaction://noaction" highlightClick="1"/>
          </p:cNvPr>
          <p:cNvPicPr>
            <a:picLocks noChangeAspect="1" noChangeArrowheads="1"/>
          </p:cNvPicPr>
          <p:nvPr/>
        </p:nvPicPr>
        <p:blipFill>
          <a:blip r:embed="rId31" cstate="print">
            <a:extLst>
              <a:ext uri="{BEBA8EAE-BF5A-486C-A8C5-ECC9F3942E4B}">
                <a14:imgProps xmlns:a14="http://schemas.microsoft.com/office/drawing/2010/main">
                  <a14:imgLayer r:embed="rId3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3" name="Picture 28" descr="C:\Users\jsauvageau\Desktop\1.png">
            <a:hlinkClick r:id="rId33" action="ppaction://hlinksldjump"/>
            <a:hlinkHover r:id="" action="ppaction://noaction" highlightClick="1"/>
          </p:cNvPr>
          <p:cNvPicPr>
            <a:picLocks noChangeAspect="1" noChangeArrowheads="1"/>
          </p:cNvPicPr>
          <p:nvPr/>
        </p:nvPicPr>
        <p:blipFill>
          <a:blip r:embed="rId3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4" name="Picture 9" descr="\\Cagmasrv1\sso$\Gestion_Deloitte\Global_Brand\- Templates\Icons\Iconography Deloitte\Icon_Envelope_Blue.png">
            <a:hlinkClick r:id="rId35" action="ppaction://hlinksldjump"/>
            <a:hlinkHover r:id="" action="ppaction://noaction" highlightClick="1"/>
          </p:cNvPr>
          <p:cNvPicPr>
            <a:picLocks noChangeAspect="1" noChangeArrowheads="1"/>
          </p:cNvPicPr>
          <p:nvPr/>
        </p:nvPicPr>
        <p:blipFill>
          <a:blip r:embed="rId3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5" name="Picture 18" descr="C:\Users\jsauvageau\Desktop\3.png">
            <a:hlinkClick r:id="rId37" action="ppaction://hlinksldjump"/>
            <a:hlinkHover r:id="" action="ppaction://noaction" highlightClick="1"/>
          </p:cNvPr>
          <p:cNvPicPr>
            <a:picLocks noChangeAspect="1" noChangeArrowheads="1"/>
          </p:cNvPicPr>
          <p:nvPr/>
        </p:nvPicPr>
        <p:blipFill>
          <a:blip r:embed="rId38" cstate="print">
            <a:extLst>
              <a:ext uri="{BEBA8EAE-BF5A-486C-A8C5-ECC9F3942E4B}">
                <a14:imgProps xmlns:a14="http://schemas.microsoft.com/office/drawing/2010/main">
                  <a14:imgLayer r:embed="rId39">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6" name="Picture 7" descr="\\Cagmasrv1\sso$\Gestion_Deloitte\Global_Brand\- Templates\Icons\Iconography Deloitte\Icon_Cog_Blue.png">
            <a:hlinkClick r:id="rId40" action="ppaction://hlinksldjump"/>
            <a:hlinkHover r:id="" action="ppaction://noaction" highlightClick="1"/>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7" name="Picture 5" descr="http://njmw.s3.amazonaws.com/cms/images/7b3ea615bd50da66/Calendar-Icon.png">
            <a:hlinkClick r:id="rId42" action="ppaction://hlinksldjump"/>
            <a:hlinkHover r:id="" action="ppaction://noaction" highlightClick="1"/>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249" name="Rectangle 248">
            <a:hlinkClick r:id="rId25"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a:hlinkClick r:id="rId44"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hlinkClick r:id="rId45"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Home Page | Current Projects | USPS | Files |Objectives</a:t>
            </a:r>
            <a:endParaRPr lang="en-US" dirty="0"/>
          </a:p>
        </p:txBody>
      </p:sp>
      <p:sp>
        <p:nvSpPr>
          <p:cNvPr id="44" name="Rectangle 43"/>
          <p:cNvSpPr/>
          <p:nvPr/>
        </p:nvSpPr>
        <p:spPr>
          <a:xfrm>
            <a:off x="1691050" y="1460467"/>
            <a:ext cx="5761901" cy="4765959"/>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custDataLst>
              <p:tags r:id="rId1"/>
            </p:custDataLst>
          </p:nvPr>
        </p:nvSpPr>
        <p:spPr>
          <a:xfrm>
            <a:off x="6959908"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pic>
        <p:nvPicPr>
          <p:cNvPr id="46" name="Picture 2"/>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691050" y="1905000"/>
            <a:ext cx="5761901" cy="43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7" name="Table 46"/>
          <p:cNvGraphicFramePr>
            <a:graphicFrameLocks noGrp="1"/>
          </p:cNvGraphicFramePr>
          <p:nvPr>
            <p:extLst>
              <p:ext uri="{D42A27DB-BD31-4B8C-83A1-F6EECF244321}">
                <p14:modId xmlns:p14="http://schemas.microsoft.com/office/powerpoint/2010/main" val="94408252"/>
              </p:ext>
            </p:extLst>
          </p:nvPr>
        </p:nvGraphicFramePr>
        <p:xfrm>
          <a:off x="1714000" y="1530865"/>
          <a:ext cx="5093056" cy="251460"/>
        </p:xfrm>
        <a:graphic>
          <a:graphicData uri="http://schemas.openxmlformats.org/drawingml/2006/table">
            <a:tbl>
              <a:tblPr firstRow="1" bandRow="1">
                <a:tableStyleId>{3B4B98B0-60AC-42C2-AFA5-B58CD77FA1E5}</a:tableStyleId>
              </a:tblPr>
              <a:tblGrid>
                <a:gridCol w="672668"/>
                <a:gridCol w="672668"/>
                <a:gridCol w="672668"/>
                <a:gridCol w="672668"/>
                <a:gridCol w="864858"/>
                <a:gridCol w="864858"/>
                <a:gridCol w="672668"/>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sp>
        <p:nvSpPr>
          <p:cNvPr id="78" name="TextBox 77"/>
          <p:cNvSpPr txBox="1"/>
          <p:nvPr>
            <p:custDataLst>
              <p:tags r:id="rId2"/>
            </p:custDataLst>
          </p:nvPr>
        </p:nvSpPr>
        <p:spPr>
          <a:xfrm>
            <a:off x="7257424"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sp>
        <p:nvSpPr>
          <p:cNvPr id="79" name="TextBox 78"/>
          <p:cNvSpPr txBox="1"/>
          <p:nvPr/>
        </p:nvSpPr>
        <p:spPr>
          <a:xfrm>
            <a:off x="7257424" y="1559384"/>
            <a:ext cx="182880" cy="196355"/>
          </a:xfrm>
          <a:prstGeom prst="rect">
            <a:avLst/>
          </a:prstGeom>
          <a:noFill/>
        </p:spPr>
        <p:txBody>
          <a:bodyPr wrap="square" rtlCol="0" anchor="ctr">
            <a:spAutoFit/>
          </a:bodyPr>
          <a:lstStyle/>
          <a:p>
            <a:pPr algn="ctr"/>
            <a:r>
              <a:rPr lang="en-US" sz="1400" b="1" dirty="0" smtClean="0">
                <a:latin typeface="Aharoni" pitchFamily="2" charset="-79"/>
                <a:cs typeface="Aharoni" pitchFamily="2" charset="-79"/>
              </a:rPr>
              <a:t>x</a:t>
            </a:r>
            <a:endParaRPr lang="en-US" sz="1400" b="1" dirty="0">
              <a:latin typeface="Aharoni" pitchFamily="2" charset="-79"/>
              <a:cs typeface="Aharoni" pitchFamily="2" charset="-79"/>
            </a:endParaRPr>
          </a:p>
        </p:txBody>
      </p:sp>
      <p:sp>
        <p:nvSpPr>
          <p:cNvPr id="80" name="TextBox 79"/>
          <p:cNvSpPr txBox="1"/>
          <p:nvPr/>
        </p:nvSpPr>
        <p:spPr>
          <a:xfrm>
            <a:off x="6959226" y="1460467"/>
            <a:ext cx="182880" cy="338554"/>
          </a:xfrm>
          <a:prstGeom prst="rect">
            <a:avLst/>
          </a:prstGeom>
          <a:noFill/>
        </p:spPr>
        <p:txBody>
          <a:bodyPr wrap="square" rtlCol="0" anchor="ctr">
            <a:spAutoFit/>
          </a:bodyPr>
          <a:lstStyle/>
          <a:p>
            <a:pPr algn="ctr"/>
            <a:r>
              <a:rPr lang="en-US" sz="1600" b="1" dirty="0" smtClean="0">
                <a:latin typeface="Aharoni" pitchFamily="2" charset="-79"/>
                <a:cs typeface="Aharoni" pitchFamily="2" charset="-79"/>
              </a:rPr>
              <a:t>_</a:t>
            </a:r>
            <a:endParaRPr lang="en-US" sz="1600" b="1" dirty="0">
              <a:latin typeface="Aharoni" pitchFamily="2" charset="-79"/>
              <a:cs typeface="Aharoni" pitchFamily="2" charset="-79"/>
            </a:endParaRPr>
          </a:p>
        </p:txBody>
      </p:sp>
      <p:pic>
        <p:nvPicPr>
          <p:cNvPr id="252" name="Picture 2">
            <a:hlinkClick r:id="rId47" action="ppaction://hlinksldjump"/>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3" name="Picture 7" descr="http://4.bp.blogspot.com/_awaCSOcpsmo/SRtx9iuM_MI/AAAAAAAAAbk/uH80NSpqvPc/s320/exclamation_point.gif">
            <a:hlinkClick r:id="rId49" action="ppaction://hlinksldjump"/>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5851238" y="6414448"/>
            <a:ext cx="453928" cy="447444"/>
          </a:xfrm>
          <a:prstGeom prst="rect">
            <a:avLst/>
          </a:prstGeom>
          <a:noFill/>
          <a:extLst>
            <a:ext uri="{909E8E84-426E-40DD-AFC4-6F175D3DCCD1}">
              <a14:hiddenFill xmlns:a14="http://schemas.microsoft.com/office/drawing/2010/main">
                <a:solidFill>
                  <a:srgbClr val="FFFFFF"/>
                </a:solidFill>
              </a14:hiddenFill>
            </a:ext>
          </a:extLst>
        </p:spPr>
      </p:pic>
      <p:sp>
        <p:nvSpPr>
          <p:cNvPr id="256" name="TextBox 255">
            <a:hlinkClick r:id="rId51"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257" name="TextBox 256">
            <a:hlinkClick r:id="rId52"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10255525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0" y="1341774"/>
            <a:ext cx="1497862" cy="5045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5" name="Straight Connector 174"/>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7" name="Round Diagonal Corner Rectangle 176">
            <a:hlinkClick r:id="rId4"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178" name="Round Same Side Corner Rectangle 177"/>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79" name="Round Same Side Corner Rectangle 178"/>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80" name="Round Same Side Corner Rectangle 179"/>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81" name="Round Same Side Corner Rectangle 180"/>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82" name="Round Same Side Corner Rectangle 181"/>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83" name="Straight Connector 182"/>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84" name="Group 183"/>
          <p:cNvGrpSpPr/>
          <p:nvPr/>
        </p:nvGrpSpPr>
        <p:grpSpPr>
          <a:xfrm>
            <a:off x="322821" y="2164080"/>
            <a:ext cx="731906" cy="675541"/>
            <a:chOff x="82501" y="1423719"/>
            <a:chExt cx="731906" cy="675541"/>
          </a:xfrm>
        </p:grpSpPr>
        <p:pic>
          <p:nvPicPr>
            <p:cNvPr id="18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01" y="142371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 name="Rectangle 185"/>
            <p:cNvSpPr/>
            <p:nvPr/>
          </p:nvSpPr>
          <p:spPr>
            <a:xfrm>
              <a:off x="128414" y="198503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grpSp>
      <p:sp>
        <p:nvSpPr>
          <p:cNvPr id="187" name="Rectangle 186">
            <a:hlinkClick r:id="rId6"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a:hlinkClick r:id="rId7"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a:hlinkClick r:id="rId8"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189">
            <a:hlinkClick r:id="rId9"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a:hlinkClick r:id="rId10"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191">
            <a:hlinkClick r:id="rId11" action="ppaction://hlinksldjump"/>
            <a:hlinkHover r:id="" action="ppaction://noaction" highlightClick="1"/>
          </p:cNvPr>
          <p:cNvSpPr/>
          <p:nvPr/>
        </p:nvSpPr>
        <p:spPr>
          <a:xfrm>
            <a:off x="939017" y="5551667"/>
            <a:ext cx="685993" cy="71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a:hlinkClick r:id="rId12" action="ppaction://hlinksldjump"/>
          </p:cNvPr>
          <p:cNvSpPr/>
          <p:nvPr/>
        </p:nvSpPr>
        <p:spPr>
          <a:xfrm>
            <a:off x="253968" y="211335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a:hlinkClick r:id="rId12" action="ppaction://hlinksldjump"/>
          </p:cNvPr>
          <p:cNvSpPr/>
          <p:nvPr/>
        </p:nvSpPr>
        <p:spPr>
          <a:xfrm>
            <a:off x="297967" y="5481052"/>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5" name="Picture 2"/>
          <p:cNvPicPr preferRelativeResize="0">
            <a:picLocks noChangeArrowheads="1"/>
          </p:cNvPicPr>
          <p:nvPr/>
        </p:nvPicPr>
        <p:blipFill rotWithShape="1">
          <a:blip r:embed="rId13">
            <a:extLst>
              <a:ext uri="{28A0092B-C50C-407E-A947-70E740481C1C}">
                <a14:useLocalDpi xmlns:a14="http://schemas.microsoft.com/office/drawing/2010/main" val="0"/>
              </a:ext>
            </a:extLst>
          </a:blip>
          <a:srcRect l="45645" t="8341" r="50285" b="7319"/>
          <a:stretch/>
        </p:blipFill>
        <p:spPr bwMode="auto">
          <a:xfrm>
            <a:off x="1324768" y="3446877"/>
            <a:ext cx="182880" cy="284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 name="Rectangle 195"/>
          <p:cNvSpPr/>
          <p:nvPr/>
        </p:nvSpPr>
        <p:spPr>
          <a:xfrm>
            <a:off x="354790" y="314498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95000"/>
                    <a:lumOff val="5000"/>
                  </a:schemeClr>
                </a:solidFill>
              </a:rPr>
              <a:t>Files</a:t>
            </a:r>
            <a:endParaRPr lang="en-US" sz="1200" b="1" dirty="0">
              <a:solidFill>
                <a:schemeClr val="tx1">
                  <a:lumMod val="95000"/>
                  <a:lumOff val="5000"/>
                </a:schemeClr>
              </a:solidFill>
            </a:endParaRPr>
          </a:p>
        </p:txBody>
      </p:sp>
      <p:cxnSp>
        <p:nvCxnSpPr>
          <p:cNvPr id="197" name="Straight Connector 196"/>
          <p:cNvCxnSpPr/>
          <p:nvPr/>
        </p:nvCxnSpPr>
        <p:spPr>
          <a:xfrm>
            <a:off x="2504" y="1945944"/>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198" name="Straight Connector 197"/>
          <p:cNvCxnSpPr/>
          <p:nvPr/>
        </p:nvCxnSpPr>
        <p:spPr>
          <a:xfrm>
            <a:off x="22276" y="304800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99" name="Group 198"/>
          <p:cNvGrpSpPr/>
          <p:nvPr/>
        </p:nvGrpSpPr>
        <p:grpSpPr>
          <a:xfrm>
            <a:off x="220640" y="4549592"/>
            <a:ext cx="914400" cy="807719"/>
            <a:chOff x="0" y="3535681"/>
            <a:chExt cx="914400" cy="807719"/>
          </a:xfrm>
        </p:grpSpPr>
        <p:pic>
          <p:nvPicPr>
            <p:cNvPr id="200" name="Picture 4" descr="https://cdn.tutsplus.com/net/uploads/legacy/1050_icon/images/CSS3-Document-Icon.pn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88389" y="3535681"/>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201" name="Rectangle 200"/>
            <p:cNvSpPr/>
            <p:nvPr/>
          </p:nvSpPr>
          <p:spPr>
            <a:xfrm>
              <a:off x="0" y="406908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Knowledge Checks</a:t>
              </a:r>
              <a:endParaRPr lang="en-US" sz="1100" b="1" dirty="0">
                <a:solidFill>
                  <a:schemeClr val="tx1">
                    <a:lumMod val="95000"/>
                    <a:lumOff val="5000"/>
                  </a:schemeClr>
                </a:solidFill>
              </a:endParaRPr>
            </a:p>
          </p:txBody>
        </p:sp>
      </p:grpSp>
      <p:grpSp>
        <p:nvGrpSpPr>
          <p:cNvPr id="202" name="Group 201"/>
          <p:cNvGrpSpPr/>
          <p:nvPr/>
        </p:nvGrpSpPr>
        <p:grpSpPr>
          <a:xfrm>
            <a:off x="220640" y="3464264"/>
            <a:ext cx="914400" cy="807720"/>
            <a:chOff x="10290" y="2438400"/>
            <a:chExt cx="914400" cy="807720"/>
          </a:xfrm>
        </p:grpSpPr>
        <p:pic>
          <p:nvPicPr>
            <p:cNvPr id="203" name="Picture 4" descr="https://cdn.tutsplus.com/net/uploads/legacy/1050_icon/images/CSS3-Document-Icon.pn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98679" y="2438400"/>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204" name="Rectangle 203"/>
            <p:cNvSpPr/>
            <p:nvPr/>
          </p:nvSpPr>
          <p:spPr>
            <a:xfrm>
              <a:off x="10290" y="297180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Course Outline</a:t>
              </a:r>
              <a:endParaRPr lang="en-US" sz="1100" b="1" dirty="0">
                <a:solidFill>
                  <a:schemeClr val="tx1">
                    <a:lumMod val="95000"/>
                    <a:lumOff val="5000"/>
                  </a:schemeClr>
                </a:solidFill>
              </a:endParaRPr>
            </a:p>
          </p:txBody>
        </p:sp>
      </p:grpSp>
      <p:sp>
        <p:nvSpPr>
          <p:cNvPr id="205" name="Rectangle 204">
            <a:hlinkClick r:id="rId12" action="ppaction://hlinksldjump"/>
          </p:cNvPr>
          <p:cNvSpPr/>
          <p:nvPr/>
        </p:nvSpPr>
        <p:spPr>
          <a:xfrm>
            <a:off x="299672" y="3403304"/>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ectangle 205">
            <a:hlinkClick r:id="rId12" action="ppaction://hlinksldjump"/>
          </p:cNvPr>
          <p:cNvSpPr/>
          <p:nvPr/>
        </p:nvSpPr>
        <p:spPr>
          <a:xfrm>
            <a:off x="311887" y="4525708"/>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7" name="Group 206"/>
          <p:cNvGrpSpPr/>
          <p:nvPr/>
        </p:nvGrpSpPr>
        <p:grpSpPr>
          <a:xfrm>
            <a:off x="271136" y="5663227"/>
            <a:ext cx="822960" cy="647621"/>
            <a:chOff x="101116" y="4648200"/>
            <a:chExt cx="822960" cy="647621"/>
          </a:xfrm>
        </p:grpSpPr>
        <p:pic>
          <p:nvPicPr>
            <p:cNvPr id="208" name="Picture 4" descr="https://cdn.tutsplus.com/net/uploads/legacy/1050_icon/images/CSS3-Document-Icon.pn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343785" y="4648200"/>
              <a:ext cx="337623" cy="457200"/>
            </a:xfrm>
            <a:prstGeom prst="rect">
              <a:avLst/>
            </a:prstGeom>
            <a:noFill/>
            <a:ln>
              <a:solidFill>
                <a:schemeClr val="accent1">
                  <a:lumMod val="75000"/>
                </a:schemeClr>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09" name="Rectangle 208"/>
            <p:cNvSpPr/>
            <p:nvPr/>
          </p:nvSpPr>
          <p:spPr>
            <a:xfrm>
              <a:off x="101116" y="5181600"/>
              <a:ext cx="82296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Objectives</a:t>
              </a:r>
              <a:endParaRPr lang="en-US" sz="1100" b="1" dirty="0">
                <a:solidFill>
                  <a:schemeClr val="tx1">
                    <a:lumMod val="95000"/>
                    <a:lumOff val="5000"/>
                  </a:schemeClr>
                </a:solidFill>
              </a:endParaRPr>
            </a:p>
          </p:txBody>
        </p:sp>
      </p:grpSp>
      <p:sp>
        <p:nvSpPr>
          <p:cNvPr id="210" name="Rectangle 209">
            <a:hlinkClick r:id="rId11" action="ppaction://hlinksldjump"/>
            <a:hlinkHover r:id="" action="ppaction://noaction" highlightClick="1"/>
          </p:cNvPr>
          <p:cNvSpPr/>
          <p:nvPr/>
        </p:nvSpPr>
        <p:spPr>
          <a:xfrm>
            <a:off x="362576" y="5577840"/>
            <a:ext cx="685993"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Rectangle 210">
            <a:hlinkClick r:id="rId12" action="ppaction://hlinksldjump"/>
          </p:cNvPr>
          <p:cNvSpPr/>
          <p:nvPr/>
        </p:nvSpPr>
        <p:spPr>
          <a:xfrm>
            <a:off x="1324768" y="3433229"/>
            <a:ext cx="18288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hlinkClick r:id="rId16" action="ppaction://hlinksldjump"/>
          </p:cNvPr>
          <p:cNvSpPr/>
          <p:nvPr/>
        </p:nvSpPr>
        <p:spPr>
          <a:xfrm>
            <a:off x="1309048" y="5719229"/>
            <a:ext cx="18288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 name="Straight Connector 212"/>
          <p:cNvCxnSpPr/>
          <p:nvPr/>
        </p:nvCxnSpPr>
        <p:spPr>
          <a:xfrm>
            <a:off x="13648" y="333688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14" name="Rectangle 213">
            <a:hlinkClick r:id="rId12" action="ppaction://hlinksldjump"/>
          </p:cNvPr>
          <p:cNvSpPr/>
          <p:nvPr/>
        </p:nvSpPr>
        <p:spPr>
          <a:xfrm>
            <a:off x="0" y="3048000"/>
            <a:ext cx="1463040" cy="32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Round Same Side Corner Rectangle 214"/>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216" name="Round Same Side Corner Rectangle 215"/>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217" name="Round Same Side Corner Rectangle 216"/>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218" name="Round Same Side Corner Rectangle 217"/>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219" name="Round Same Side Corner Rectangle 218"/>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220" name="Straight Connector 21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21" name="Rectangle 220">
            <a:hlinkClick r:id="rId6"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221">
            <a:hlinkClick r:id="rId7"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Rectangle 222">
            <a:hlinkClick r:id="rId8"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Rectangle 223">
            <a:hlinkClick r:id="rId9"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Rectangle 224">
            <a:hlinkClick r:id="rId10"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val 225"/>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hlinkClick r:id="rId17"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229" name="Oval 228">
            <a:hlinkClick r:id="rId18"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230" name="Oval 229">
            <a:hlinkClick r:id="rId19"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231" name="Oval 230">
            <a:hlinkClick r:id="rId20"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232" name="Straight Connector 231"/>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9" name="Picture 2">
            <a:hlinkClick r:id="rId21" action="ppaction://hlinksldjump"/>
            <a:hlinkHover r:id="" action="ppaction://noaction" highlightClick="1"/>
          </p:cNvPr>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0" name="TextBox 239"/>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24"/>
              </a:rPr>
              <a:t>Help!</a:t>
            </a:r>
            <a:endParaRPr lang="en-US" sz="1600" dirty="0"/>
          </a:p>
        </p:txBody>
      </p:sp>
      <p:sp>
        <p:nvSpPr>
          <p:cNvPr id="241" name="Rectangle 240">
            <a:hlinkClick r:id="rId25"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2" name="Straight Connector 241"/>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3" name="Picture 14" descr="C:\Users\jsauvageau\Desktop\4.png">
            <a:hlinkClick r:id="rId26" action="ppaction://hlinksldjump"/>
            <a:hlinkHover r:id="" action="ppaction://noaction" highlightClick="1"/>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4" name="Picture 17" descr="C:\Users\jsauvageau\Desktop\3.png">
            <a:hlinkClick r:id="rId28" action="ppaction://hlinksldjump"/>
            <a:hlinkHover r:id="" action="ppaction://noaction" highlightClick="1"/>
          </p:cNvPr>
          <p:cNvPicPr>
            <a:picLocks noChangeAspect="1" noChangeArrowheads="1"/>
          </p:cNvPicPr>
          <p:nvPr/>
        </p:nvPicPr>
        <p:blipFill>
          <a:blip r:embed="rId29"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5" name="Picture 24" descr="C:\Users\jsauvageau\Desktop\3.png">
            <a:hlinkClick r:id="rId30" action="ppaction://hlinksldjump"/>
            <a:hlinkHover r:id="" action="ppaction://noaction" highlightClick="1"/>
          </p:cNvPr>
          <p:cNvPicPr>
            <a:picLocks noChangeAspect="1" noChangeArrowheads="1"/>
          </p:cNvPicPr>
          <p:nvPr/>
        </p:nvPicPr>
        <p:blipFill>
          <a:blip r:embed="rId31" cstate="print">
            <a:extLst>
              <a:ext uri="{BEBA8EAE-BF5A-486C-A8C5-ECC9F3942E4B}">
                <a14:imgProps xmlns:a14="http://schemas.microsoft.com/office/drawing/2010/main">
                  <a14:imgLayer r:embed="rId3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6" name="Picture 28" descr="C:\Users\jsauvageau\Desktop\1.png">
            <a:hlinkClick r:id="rId33" action="ppaction://hlinksldjump"/>
            <a:hlinkHover r:id="" action="ppaction://noaction" highlightClick="1"/>
          </p:cNvPr>
          <p:cNvPicPr>
            <a:picLocks noChangeAspect="1" noChangeArrowheads="1"/>
          </p:cNvPicPr>
          <p:nvPr/>
        </p:nvPicPr>
        <p:blipFill>
          <a:blip r:embed="rId3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7" name="Picture 9" descr="\\Cagmasrv1\sso$\Gestion_Deloitte\Global_Brand\- Templates\Icons\Iconography Deloitte\Icon_Envelope_Blue.png">
            <a:hlinkClick r:id="rId35" action="ppaction://hlinksldjump"/>
            <a:hlinkHover r:id="" action="ppaction://noaction" highlightClick="1"/>
          </p:cNvPr>
          <p:cNvPicPr>
            <a:picLocks noChangeAspect="1" noChangeArrowheads="1"/>
          </p:cNvPicPr>
          <p:nvPr/>
        </p:nvPicPr>
        <p:blipFill>
          <a:blip r:embed="rId3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8" name="Picture 18" descr="C:\Users\jsauvageau\Desktop\3.png">
            <a:hlinkClick r:id="rId37" action="ppaction://hlinksldjump"/>
            <a:hlinkHover r:id="" action="ppaction://noaction" highlightClick="1"/>
          </p:cNvPr>
          <p:cNvPicPr>
            <a:picLocks noChangeAspect="1" noChangeArrowheads="1"/>
          </p:cNvPicPr>
          <p:nvPr/>
        </p:nvPicPr>
        <p:blipFill>
          <a:blip r:embed="rId38" cstate="print">
            <a:extLst>
              <a:ext uri="{BEBA8EAE-BF5A-486C-A8C5-ECC9F3942E4B}">
                <a14:imgProps xmlns:a14="http://schemas.microsoft.com/office/drawing/2010/main">
                  <a14:imgLayer r:embed="rId39">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9" name="Picture 7" descr="\\Cagmasrv1\sso$\Gestion_Deloitte\Global_Brand\- Templates\Icons\Iconography Deloitte\Icon_Cog_Blue.png">
            <a:hlinkClick r:id="rId40" action="ppaction://hlinksldjump"/>
            <a:hlinkHover r:id="" action="ppaction://noaction" highlightClick="1"/>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0" name="Picture 5" descr="http://njmw.s3.amazonaws.com/cms/images/7b3ea615bd50da66/Calendar-Icon.png">
            <a:hlinkClick r:id="rId42" action="ppaction://hlinksldjump"/>
            <a:hlinkHover r:id="" action="ppaction://noaction" highlightClick="1"/>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252" name="Rectangle 251">
            <a:hlinkClick r:id="rId25"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hlinkClick r:id="rId44"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a:hlinkClick r:id="rId45"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Home Page | Current Projects | USPS | Files |Objectives</a:t>
            </a:r>
            <a:endParaRPr lang="en-US" dirty="0"/>
          </a:p>
        </p:txBody>
      </p:sp>
      <p:sp>
        <p:nvSpPr>
          <p:cNvPr id="44" name="Rectangle 43"/>
          <p:cNvSpPr/>
          <p:nvPr/>
        </p:nvSpPr>
        <p:spPr>
          <a:xfrm>
            <a:off x="1691050" y="1460467"/>
            <a:ext cx="5761901" cy="4765959"/>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custDataLst>
              <p:tags r:id="rId1"/>
            </p:custDataLst>
          </p:nvPr>
        </p:nvSpPr>
        <p:spPr>
          <a:xfrm>
            <a:off x="6959908"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pic>
        <p:nvPicPr>
          <p:cNvPr id="46" name="Picture 2"/>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691050" y="1905000"/>
            <a:ext cx="5761901" cy="43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7" name="Table 46"/>
          <p:cNvGraphicFramePr>
            <a:graphicFrameLocks noGrp="1"/>
          </p:cNvGraphicFramePr>
          <p:nvPr>
            <p:extLst>
              <p:ext uri="{D42A27DB-BD31-4B8C-83A1-F6EECF244321}">
                <p14:modId xmlns:p14="http://schemas.microsoft.com/office/powerpoint/2010/main" val="51901664"/>
              </p:ext>
            </p:extLst>
          </p:nvPr>
        </p:nvGraphicFramePr>
        <p:xfrm>
          <a:off x="1714000" y="1530865"/>
          <a:ext cx="5093056" cy="251460"/>
        </p:xfrm>
        <a:graphic>
          <a:graphicData uri="http://schemas.openxmlformats.org/drawingml/2006/table">
            <a:tbl>
              <a:tblPr firstRow="1" bandRow="1">
                <a:tableStyleId>{3B4B98B0-60AC-42C2-AFA5-B58CD77FA1E5}</a:tableStyleId>
              </a:tblPr>
              <a:tblGrid>
                <a:gridCol w="672668"/>
                <a:gridCol w="672668"/>
                <a:gridCol w="672668"/>
                <a:gridCol w="672668"/>
                <a:gridCol w="864858"/>
                <a:gridCol w="864858"/>
                <a:gridCol w="672668"/>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sp>
        <p:nvSpPr>
          <p:cNvPr id="78" name="TextBox 77"/>
          <p:cNvSpPr txBox="1"/>
          <p:nvPr>
            <p:custDataLst>
              <p:tags r:id="rId2"/>
            </p:custDataLst>
          </p:nvPr>
        </p:nvSpPr>
        <p:spPr>
          <a:xfrm>
            <a:off x="7257424"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sp>
        <p:nvSpPr>
          <p:cNvPr id="79" name="TextBox 78"/>
          <p:cNvSpPr txBox="1"/>
          <p:nvPr/>
        </p:nvSpPr>
        <p:spPr>
          <a:xfrm>
            <a:off x="7257424" y="1559384"/>
            <a:ext cx="182880" cy="196355"/>
          </a:xfrm>
          <a:prstGeom prst="rect">
            <a:avLst/>
          </a:prstGeom>
          <a:noFill/>
        </p:spPr>
        <p:txBody>
          <a:bodyPr wrap="square" rtlCol="0" anchor="ctr">
            <a:spAutoFit/>
          </a:bodyPr>
          <a:lstStyle/>
          <a:p>
            <a:pPr algn="ctr"/>
            <a:r>
              <a:rPr lang="en-US" sz="1400" b="1" dirty="0" smtClean="0">
                <a:latin typeface="Aharoni" pitchFamily="2" charset="-79"/>
                <a:cs typeface="Aharoni" pitchFamily="2" charset="-79"/>
              </a:rPr>
              <a:t>x</a:t>
            </a:r>
            <a:endParaRPr lang="en-US" sz="1400" b="1" dirty="0">
              <a:latin typeface="Aharoni" pitchFamily="2" charset="-79"/>
              <a:cs typeface="Aharoni" pitchFamily="2" charset="-79"/>
            </a:endParaRPr>
          </a:p>
        </p:txBody>
      </p:sp>
      <p:sp>
        <p:nvSpPr>
          <p:cNvPr id="80" name="TextBox 79"/>
          <p:cNvSpPr txBox="1"/>
          <p:nvPr/>
        </p:nvSpPr>
        <p:spPr>
          <a:xfrm>
            <a:off x="6959226" y="1460467"/>
            <a:ext cx="182880" cy="338554"/>
          </a:xfrm>
          <a:prstGeom prst="rect">
            <a:avLst/>
          </a:prstGeom>
          <a:noFill/>
        </p:spPr>
        <p:txBody>
          <a:bodyPr wrap="square" rtlCol="0" anchor="ctr">
            <a:spAutoFit/>
          </a:bodyPr>
          <a:lstStyle/>
          <a:p>
            <a:pPr algn="ctr"/>
            <a:r>
              <a:rPr lang="en-US" sz="1600" b="1" dirty="0" smtClean="0">
                <a:latin typeface="Aharoni" pitchFamily="2" charset="-79"/>
                <a:cs typeface="Aharoni" pitchFamily="2" charset="-79"/>
              </a:rPr>
              <a:t>_</a:t>
            </a:r>
            <a:endParaRPr lang="en-US" sz="1600" b="1" dirty="0">
              <a:latin typeface="Aharoni" pitchFamily="2" charset="-79"/>
              <a:cs typeface="Aharoni" pitchFamily="2" charset="-79"/>
            </a:endParaRPr>
          </a:p>
        </p:txBody>
      </p:sp>
      <p:grpSp>
        <p:nvGrpSpPr>
          <p:cNvPr id="48" name="Group 47"/>
          <p:cNvGrpSpPr/>
          <p:nvPr/>
        </p:nvGrpSpPr>
        <p:grpSpPr>
          <a:xfrm>
            <a:off x="4343400" y="4953000"/>
            <a:ext cx="1736009" cy="914400"/>
            <a:chOff x="5029200" y="3898075"/>
            <a:chExt cx="1736009" cy="914400"/>
          </a:xfrm>
          <a:solidFill>
            <a:srgbClr val="000000">
              <a:alpha val="89804"/>
            </a:srgbClr>
          </a:solidFill>
        </p:grpSpPr>
        <p:sp>
          <p:nvSpPr>
            <p:cNvPr id="49" name="Rounded Rectangular Callout 48"/>
            <p:cNvSpPr/>
            <p:nvPr/>
          </p:nvSpPr>
          <p:spPr>
            <a:xfrm>
              <a:off x="5029200" y="3898075"/>
              <a:ext cx="1736009" cy="914400"/>
            </a:xfrm>
            <a:prstGeom prst="wedgeRoundRectCallout">
              <a:avLst>
                <a:gd name="adj1" fmla="val 44994"/>
                <a:gd name="adj2" fmla="val 119295"/>
                <a:gd name="adj3" fmla="val 16667"/>
              </a:avLst>
            </a:prstGeom>
            <a:grpFill/>
            <a:ln>
              <a:solidFill>
                <a:schemeClr val="bg1">
                  <a:lumMod val="95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spcAft>
                  <a:spcPts val="600"/>
                </a:spcAft>
              </a:pPr>
              <a:r>
                <a:rPr lang="en-US" sz="1200" b="1" dirty="0" smtClean="0">
                  <a:solidFill>
                    <a:schemeClr val="bg1"/>
                  </a:solidFill>
                </a:rPr>
                <a:t>PM Status Update</a:t>
              </a:r>
            </a:p>
            <a:p>
              <a:pPr algn="ctr">
                <a:spcAft>
                  <a:spcPts val="600"/>
                </a:spcAft>
              </a:pPr>
              <a:endParaRPr lang="en-US" sz="1100" dirty="0">
                <a:solidFill>
                  <a:schemeClr val="bg1"/>
                </a:solidFill>
              </a:endParaRPr>
            </a:p>
          </p:txBody>
        </p:sp>
        <p:sp>
          <p:nvSpPr>
            <p:cNvPr id="50" name="Rectangle 49"/>
            <p:cNvSpPr/>
            <p:nvPr/>
          </p:nvSpPr>
          <p:spPr>
            <a:xfrm>
              <a:off x="5245925" y="4451860"/>
              <a:ext cx="548640" cy="167640"/>
            </a:xfrm>
            <a:prstGeom prst="rect">
              <a:avLst/>
            </a:prstGeom>
            <a:grpFill/>
            <a:ln>
              <a:solidFill>
                <a:schemeClr val="tx1">
                  <a:lumMod val="95000"/>
                  <a:lumOff val="5000"/>
                </a:schemeClr>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Read</a:t>
              </a:r>
              <a:endParaRPr lang="en-US" sz="1050" b="1" dirty="0">
                <a:solidFill>
                  <a:schemeClr val="bg1"/>
                </a:solidFill>
              </a:endParaRPr>
            </a:p>
          </p:txBody>
        </p:sp>
        <p:sp>
          <p:nvSpPr>
            <p:cNvPr id="53" name="Rectangle 52"/>
            <p:cNvSpPr/>
            <p:nvPr/>
          </p:nvSpPr>
          <p:spPr>
            <a:xfrm>
              <a:off x="6019800" y="4451860"/>
              <a:ext cx="548640" cy="167640"/>
            </a:xfrm>
            <a:prstGeom prst="rect">
              <a:avLst/>
            </a:prstGeom>
            <a:grpFill/>
            <a:ln>
              <a:solidFill>
                <a:srgbClr val="000000"/>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Ignore</a:t>
              </a:r>
              <a:endParaRPr lang="en-US" sz="1050" b="1" dirty="0">
                <a:solidFill>
                  <a:schemeClr val="bg1"/>
                </a:solidFill>
              </a:endParaRPr>
            </a:p>
          </p:txBody>
        </p:sp>
      </p:grpSp>
      <p:pic>
        <p:nvPicPr>
          <p:cNvPr id="255" name="Picture 2">
            <a:hlinkClick r:id="rId47" action="ppaction://hlinksldjump"/>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 name="TextBox 255">
            <a:hlinkClick r:id="rId49"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257" name="TextBox 256">
            <a:hlinkClick r:id="rId50"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35808130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p:cNvSpPr/>
          <p:nvPr/>
        </p:nvSpPr>
        <p:spPr>
          <a:xfrm>
            <a:off x="0" y="1341774"/>
            <a:ext cx="1497862" cy="5045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8" name="Straight Connector 177"/>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0" name="Round Diagonal Corner Rectangle 179">
            <a:hlinkClick r:id="rId4"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181" name="Round Same Side Corner Rectangle 180"/>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82" name="Round Same Side Corner Rectangle 181"/>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83" name="Round Same Side Corner Rectangle 182"/>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84" name="Round Same Side Corner Rectangle 183"/>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85" name="Round Same Side Corner Rectangle 184"/>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86" name="Straight Connector 185"/>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87" name="Group 186"/>
          <p:cNvGrpSpPr/>
          <p:nvPr/>
        </p:nvGrpSpPr>
        <p:grpSpPr>
          <a:xfrm>
            <a:off x="322821" y="2164080"/>
            <a:ext cx="731906" cy="675541"/>
            <a:chOff x="82501" y="1423719"/>
            <a:chExt cx="731906" cy="675541"/>
          </a:xfrm>
        </p:grpSpPr>
        <p:pic>
          <p:nvPicPr>
            <p:cNvPr id="18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01" y="142371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 name="Rectangle 188"/>
            <p:cNvSpPr/>
            <p:nvPr/>
          </p:nvSpPr>
          <p:spPr>
            <a:xfrm>
              <a:off x="128414" y="198503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grpSp>
      <p:sp>
        <p:nvSpPr>
          <p:cNvPr id="190" name="Rectangle 189">
            <a:hlinkClick r:id="rId6"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a:hlinkClick r:id="rId7"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191">
            <a:hlinkClick r:id="rId8"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a:hlinkClick r:id="rId9"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a:hlinkClick r:id="rId10"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194">
            <a:hlinkClick r:id="rId11" action="ppaction://hlinksldjump"/>
            <a:hlinkHover r:id="" action="ppaction://noaction" highlightClick="1"/>
          </p:cNvPr>
          <p:cNvSpPr/>
          <p:nvPr/>
        </p:nvSpPr>
        <p:spPr>
          <a:xfrm>
            <a:off x="939017" y="5551667"/>
            <a:ext cx="685993" cy="71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195">
            <a:hlinkClick r:id="rId12" action="ppaction://hlinksldjump"/>
          </p:cNvPr>
          <p:cNvSpPr/>
          <p:nvPr/>
        </p:nvSpPr>
        <p:spPr>
          <a:xfrm>
            <a:off x="253968" y="211335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196">
            <a:hlinkClick r:id="rId12" action="ppaction://hlinksldjump"/>
          </p:cNvPr>
          <p:cNvSpPr/>
          <p:nvPr/>
        </p:nvSpPr>
        <p:spPr>
          <a:xfrm>
            <a:off x="297967" y="5481052"/>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8" name="Picture 2"/>
          <p:cNvPicPr preferRelativeResize="0">
            <a:picLocks noChangeArrowheads="1"/>
          </p:cNvPicPr>
          <p:nvPr/>
        </p:nvPicPr>
        <p:blipFill rotWithShape="1">
          <a:blip r:embed="rId13">
            <a:extLst>
              <a:ext uri="{28A0092B-C50C-407E-A947-70E740481C1C}">
                <a14:useLocalDpi xmlns:a14="http://schemas.microsoft.com/office/drawing/2010/main" val="0"/>
              </a:ext>
            </a:extLst>
          </a:blip>
          <a:srcRect l="45645" t="8341" r="50285" b="7319"/>
          <a:stretch/>
        </p:blipFill>
        <p:spPr bwMode="auto">
          <a:xfrm>
            <a:off x="1324768" y="3446877"/>
            <a:ext cx="182880" cy="284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 name="Rectangle 198"/>
          <p:cNvSpPr/>
          <p:nvPr/>
        </p:nvSpPr>
        <p:spPr>
          <a:xfrm>
            <a:off x="354790" y="314498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95000"/>
                    <a:lumOff val="5000"/>
                  </a:schemeClr>
                </a:solidFill>
              </a:rPr>
              <a:t>Files</a:t>
            </a:r>
            <a:endParaRPr lang="en-US" sz="1200" b="1" dirty="0">
              <a:solidFill>
                <a:schemeClr val="tx1">
                  <a:lumMod val="95000"/>
                  <a:lumOff val="5000"/>
                </a:schemeClr>
              </a:solidFill>
            </a:endParaRPr>
          </a:p>
        </p:txBody>
      </p:sp>
      <p:cxnSp>
        <p:nvCxnSpPr>
          <p:cNvPr id="200" name="Straight Connector 199"/>
          <p:cNvCxnSpPr/>
          <p:nvPr/>
        </p:nvCxnSpPr>
        <p:spPr>
          <a:xfrm>
            <a:off x="2504" y="1945944"/>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201" name="Straight Connector 200"/>
          <p:cNvCxnSpPr/>
          <p:nvPr/>
        </p:nvCxnSpPr>
        <p:spPr>
          <a:xfrm>
            <a:off x="22276" y="304800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202" name="Group 201"/>
          <p:cNvGrpSpPr/>
          <p:nvPr/>
        </p:nvGrpSpPr>
        <p:grpSpPr>
          <a:xfrm>
            <a:off x="220640" y="4549592"/>
            <a:ext cx="914400" cy="807719"/>
            <a:chOff x="0" y="3535681"/>
            <a:chExt cx="914400" cy="807719"/>
          </a:xfrm>
        </p:grpSpPr>
        <p:pic>
          <p:nvPicPr>
            <p:cNvPr id="203" name="Picture 4" descr="https://cdn.tutsplus.com/net/uploads/legacy/1050_icon/images/CSS3-Document-Icon.pn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88389" y="3535681"/>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204" name="Rectangle 203"/>
            <p:cNvSpPr/>
            <p:nvPr/>
          </p:nvSpPr>
          <p:spPr>
            <a:xfrm>
              <a:off x="0" y="406908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Knowledge Checks</a:t>
              </a:r>
              <a:endParaRPr lang="en-US" sz="1100" b="1" dirty="0">
                <a:solidFill>
                  <a:schemeClr val="tx1">
                    <a:lumMod val="95000"/>
                    <a:lumOff val="5000"/>
                  </a:schemeClr>
                </a:solidFill>
              </a:endParaRPr>
            </a:p>
          </p:txBody>
        </p:sp>
      </p:grpSp>
      <p:grpSp>
        <p:nvGrpSpPr>
          <p:cNvPr id="205" name="Group 204"/>
          <p:cNvGrpSpPr/>
          <p:nvPr/>
        </p:nvGrpSpPr>
        <p:grpSpPr>
          <a:xfrm>
            <a:off x="220640" y="3464264"/>
            <a:ext cx="914400" cy="807720"/>
            <a:chOff x="10290" y="2438400"/>
            <a:chExt cx="914400" cy="807720"/>
          </a:xfrm>
        </p:grpSpPr>
        <p:pic>
          <p:nvPicPr>
            <p:cNvPr id="206" name="Picture 4" descr="https://cdn.tutsplus.com/net/uploads/legacy/1050_icon/images/CSS3-Document-Icon.pn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98679" y="2438400"/>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207" name="Rectangle 206"/>
            <p:cNvSpPr/>
            <p:nvPr/>
          </p:nvSpPr>
          <p:spPr>
            <a:xfrm>
              <a:off x="10290" y="297180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Course Outline</a:t>
              </a:r>
              <a:endParaRPr lang="en-US" sz="1100" b="1" dirty="0">
                <a:solidFill>
                  <a:schemeClr val="tx1">
                    <a:lumMod val="95000"/>
                    <a:lumOff val="5000"/>
                  </a:schemeClr>
                </a:solidFill>
              </a:endParaRPr>
            </a:p>
          </p:txBody>
        </p:sp>
      </p:grpSp>
      <p:sp>
        <p:nvSpPr>
          <p:cNvPr id="208" name="Rectangle 207">
            <a:hlinkClick r:id="rId12" action="ppaction://hlinksldjump"/>
          </p:cNvPr>
          <p:cNvSpPr/>
          <p:nvPr/>
        </p:nvSpPr>
        <p:spPr>
          <a:xfrm>
            <a:off x="299672" y="3403304"/>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Rectangle 208">
            <a:hlinkClick r:id="rId12" action="ppaction://hlinksldjump"/>
          </p:cNvPr>
          <p:cNvSpPr/>
          <p:nvPr/>
        </p:nvSpPr>
        <p:spPr>
          <a:xfrm>
            <a:off x="311887" y="4525708"/>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oup 209"/>
          <p:cNvGrpSpPr/>
          <p:nvPr/>
        </p:nvGrpSpPr>
        <p:grpSpPr>
          <a:xfrm>
            <a:off x="271136" y="5663227"/>
            <a:ext cx="822960" cy="647621"/>
            <a:chOff x="101116" y="4648200"/>
            <a:chExt cx="822960" cy="647621"/>
          </a:xfrm>
        </p:grpSpPr>
        <p:pic>
          <p:nvPicPr>
            <p:cNvPr id="211" name="Picture 4" descr="https://cdn.tutsplus.com/net/uploads/legacy/1050_icon/images/CSS3-Document-Icon.pn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343785" y="4648200"/>
              <a:ext cx="337623" cy="457200"/>
            </a:xfrm>
            <a:prstGeom prst="rect">
              <a:avLst/>
            </a:prstGeom>
            <a:noFill/>
            <a:ln>
              <a:solidFill>
                <a:schemeClr val="accent1">
                  <a:lumMod val="75000"/>
                </a:schemeClr>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12" name="Rectangle 211"/>
            <p:cNvSpPr/>
            <p:nvPr/>
          </p:nvSpPr>
          <p:spPr>
            <a:xfrm>
              <a:off x="101116" y="5181600"/>
              <a:ext cx="82296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Objectives</a:t>
              </a:r>
              <a:endParaRPr lang="en-US" sz="1100" b="1" dirty="0">
                <a:solidFill>
                  <a:schemeClr val="tx1">
                    <a:lumMod val="95000"/>
                    <a:lumOff val="5000"/>
                  </a:schemeClr>
                </a:solidFill>
              </a:endParaRPr>
            </a:p>
          </p:txBody>
        </p:sp>
      </p:grpSp>
      <p:sp>
        <p:nvSpPr>
          <p:cNvPr id="213" name="Rectangle 212">
            <a:hlinkClick r:id="rId11" action="ppaction://hlinksldjump"/>
            <a:hlinkHover r:id="" action="ppaction://noaction" highlightClick="1"/>
          </p:cNvPr>
          <p:cNvSpPr/>
          <p:nvPr/>
        </p:nvSpPr>
        <p:spPr>
          <a:xfrm>
            <a:off x="362576" y="5577840"/>
            <a:ext cx="685993"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Rectangle 213">
            <a:hlinkClick r:id="rId12" action="ppaction://hlinksldjump"/>
          </p:cNvPr>
          <p:cNvSpPr/>
          <p:nvPr/>
        </p:nvSpPr>
        <p:spPr>
          <a:xfrm>
            <a:off x="1324768" y="3433229"/>
            <a:ext cx="18288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hlinkClick r:id="rId16" action="ppaction://hlinksldjump"/>
          </p:cNvPr>
          <p:cNvSpPr/>
          <p:nvPr/>
        </p:nvSpPr>
        <p:spPr>
          <a:xfrm>
            <a:off x="1309048" y="5719229"/>
            <a:ext cx="18288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6" name="Straight Connector 215"/>
          <p:cNvCxnSpPr/>
          <p:nvPr/>
        </p:nvCxnSpPr>
        <p:spPr>
          <a:xfrm>
            <a:off x="13648" y="333688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17" name="Rectangle 216">
            <a:hlinkClick r:id="rId12" action="ppaction://hlinksldjump"/>
          </p:cNvPr>
          <p:cNvSpPr/>
          <p:nvPr/>
        </p:nvSpPr>
        <p:spPr>
          <a:xfrm>
            <a:off x="0" y="3048000"/>
            <a:ext cx="1463040" cy="32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Round Same Side Corner Rectangle 217"/>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219" name="Round Same Side Corner Rectangle 218"/>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220" name="Round Same Side Corner Rectangle 219"/>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221" name="Round Same Side Corner Rectangle 220"/>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222" name="Round Same Side Corner Rectangle 221"/>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223" name="Straight Connector 222"/>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24" name="Rectangle 223">
            <a:hlinkClick r:id="rId6"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Rectangle 224">
            <a:hlinkClick r:id="rId7"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225">
            <a:hlinkClick r:id="rId8"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ectangle 226">
            <a:hlinkClick r:id="rId9"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227">
            <a:hlinkClick r:id="rId10"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Oval 228"/>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Oval 229">
            <a:hlinkClick r:id="rId17"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232" name="Oval 231">
            <a:hlinkClick r:id="rId18"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233" name="Oval 232">
            <a:hlinkClick r:id="rId19"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234" name="Oval 233">
            <a:hlinkClick r:id="rId20"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235" name="Straight Connector 234"/>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42" name="Picture 2">
            <a:hlinkClick r:id="rId21" action="ppaction://hlinksldjump"/>
            <a:hlinkHover r:id="" action="ppaction://noaction" highlightClick="1"/>
          </p:cNvPr>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3" name="TextBox 242"/>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24"/>
              </a:rPr>
              <a:t>Help!</a:t>
            </a:r>
            <a:endParaRPr lang="en-US" sz="1600" dirty="0"/>
          </a:p>
        </p:txBody>
      </p:sp>
      <p:sp>
        <p:nvSpPr>
          <p:cNvPr id="244" name="Rectangle 243">
            <a:hlinkClick r:id="rId25"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5" name="Straight Connector 244"/>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6" name="Picture 14" descr="C:\Users\jsauvageau\Desktop\4.png">
            <a:hlinkClick r:id="rId26" action="ppaction://hlinksldjump"/>
            <a:hlinkHover r:id="" action="ppaction://noaction" highlightClick="1"/>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7" name="Picture 17" descr="C:\Users\jsauvageau\Desktop\3.png">
            <a:hlinkClick r:id="rId28" action="ppaction://hlinksldjump"/>
            <a:hlinkHover r:id="" action="ppaction://noaction" highlightClick="1"/>
          </p:cNvPr>
          <p:cNvPicPr>
            <a:picLocks noChangeAspect="1" noChangeArrowheads="1"/>
          </p:cNvPicPr>
          <p:nvPr/>
        </p:nvPicPr>
        <p:blipFill>
          <a:blip r:embed="rId29"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8" name="Picture 24" descr="C:\Users\jsauvageau\Desktop\3.png">
            <a:hlinkClick r:id="rId30" action="ppaction://hlinksldjump"/>
            <a:hlinkHover r:id="" action="ppaction://noaction" highlightClick="1"/>
          </p:cNvPr>
          <p:cNvPicPr>
            <a:picLocks noChangeAspect="1" noChangeArrowheads="1"/>
          </p:cNvPicPr>
          <p:nvPr/>
        </p:nvPicPr>
        <p:blipFill>
          <a:blip r:embed="rId31" cstate="print">
            <a:extLst>
              <a:ext uri="{BEBA8EAE-BF5A-486C-A8C5-ECC9F3942E4B}">
                <a14:imgProps xmlns:a14="http://schemas.microsoft.com/office/drawing/2010/main">
                  <a14:imgLayer r:embed="rId3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49" name="Picture 28" descr="C:\Users\jsauvageau\Desktop\1.png">
            <a:hlinkClick r:id="rId33" action="ppaction://hlinksldjump"/>
            <a:hlinkHover r:id="" action="ppaction://noaction" highlightClick="1"/>
          </p:cNvPr>
          <p:cNvPicPr>
            <a:picLocks noChangeAspect="1" noChangeArrowheads="1"/>
          </p:cNvPicPr>
          <p:nvPr/>
        </p:nvPicPr>
        <p:blipFill>
          <a:blip r:embed="rId3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0" name="Picture 9" descr="\\Cagmasrv1\sso$\Gestion_Deloitte\Global_Brand\- Templates\Icons\Iconography Deloitte\Icon_Envelope_Blue.png">
            <a:hlinkClick r:id="rId35" action="ppaction://hlinksldjump"/>
            <a:hlinkHover r:id="" action="ppaction://noaction" highlightClick="1"/>
          </p:cNvPr>
          <p:cNvPicPr>
            <a:picLocks noChangeAspect="1" noChangeArrowheads="1"/>
          </p:cNvPicPr>
          <p:nvPr/>
        </p:nvPicPr>
        <p:blipFill>
          <a:blip r:embed="rId3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1" name="Picture 18" descr="C:\Users\jsauvageau\Desktop\3.png">
            <a:hlinkClick r:id="rId37" action="ppaction://hlinksldjump"/>
            <a:hlinkHover r:id="" action="ppaction://noaction" highlightClick="1"/>
          </p:cNvPr>
          <p:cNvPicPr>
            <a:picLocks noChangeAspect="1" noChangeArrowheads="1"/>
          </p:cNvPicPr>
          <p:nvPr/>
        </p:nvPicPr>
        <p:blipFill>
          <a:blip r:embed="rId38" cstate="print">
            <a:extLst>
              <a:ext uri="{BEBA8EAE-BF5A-486C-A8C5-ECC9F3942E4B}">
                <a14:imgProps xmlns:a14="http://schemas.microsoft.com/office/drawing/2010/main">
                  <a14:imgLayer r:embed="rId39">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2" name="Picture 7" descr="\\Cagmasrv1\sso$\Gestion_Deloitte\Global_Brand\- Templates\Icons\Iconography Deloitte\Icon_Cog_Blue.png">
            <a:hlinkClick r:id="rId40" action="ppaction://hlinksldjump"/>
            <a:hlinkHover r:id="" action="ppaction://noaction" highlightClick="1"/>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3" name="Picture 5" descr="http://njmw.s3.amazonaws.com/cms/images/7b3ea615bd50da66/Calendar-Icon.png">
            <a:hlinkClick r:id="rId42" action="ppaction://hlinksldjump"/>
            <a:hlinkHover r:id="" action="ppaction://noaction" highlightClick="1"/>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255" name="Rectangle 254">
            <a:hlinkClick r:id="rId25"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hlinkClick r:id="rId44"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hlinkClick r:id="rId45"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Home Page | Current Projects | USPS | Files |Objectives</a:t>
            </a:r>
            <a:endParaRPr lang="en-US" dirty="0"/>
          </a:p>
        </p:txBody>
      </p:sp>
      <p:sp>
        <p:nvSpPr>
          <p:cNvPr id="44" name="Rectangle 43"/>
          <p:cNvSpPr/>
          <p:nvPr/>
        </p:nvSpPr>
        <p:spPr>
          <a:xfrm>
            <a:off x="1691050" y="1460467"/>
            <a:ext cx="5761901" cy="4765959"/>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custDataLst>
              <p:tags r:id="rId1"/>
            </p:custDataLst>
          </p:nvPr>
        </p:nvSpPr>
        <p:spPr>
          <a:xfrm>
            <a:off x="6959908"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pic>
        <p:nvPicPr>
          <p:cNvPr id="46" name="Picture 2"/>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691050" y="1905000"/>
            <a:ext cx="5761901" cy="43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7" name="Table 46"/>
          <p:cNvGraphicFramePr>
            <a:graphicFrameLocks noGrp="1"/>
          </p:cNvGraphicFramePr>
          <p:nvPr>
            <p:extLst>
              <p:ext uri="{D42A27DB-BD31-4B8C-83A1-F6EECF244321}">
                <p14:modId xmlns:p14="http://schemas.microsoft.com/office/powerpoint/2010/main" val="209316707"/>
              </p:ext>
            </p:extLst>
          </p:nvPr>
        </p:nvGraphicFramePr>
        <p:xfrm>
          <a:off x="1714000" y="1530865"/>
          <a:ext cx="5093056" cy="251460"/>
        </p:xfrm>
        <a:graphic>
          <a:graphicData uri="http://schemas.openxmlformats.org/drawingml/2006/table">
            <a:tbl>
              <a:tblPr firstRow="1" bandRow="1">
                <a:tableStyleId>{3B4B98B0-60AC-42C2-AFA5-B58CD77FA1E5}</a:tableStyleId>
              </a:tblPr>
              <a:tblGrid>
                <a:gridCol w="672668"/>
                <a:gridCol w="672668"/>
                <a:gridCol w="672668"/>
                <a:gridCol w="672668"/>
                <a:gridCol w="864858"/>
                <a:gridCol w="864858"/>
                <a:gridCol w="672668"/>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sp>
        <p:nvSpPr>
          <p:cNvPr id="78" name="TextBox 77"/>
          <p:cNvSpPr txBox="1"/>
          <p:nvPr>
            <p:custDataLst>
              <p:tags r:id="rId2"/>
            </p:custDataLst>
          </p:nvPr>
        </p:nvSpPr>
        <p:spPr>
          <a:xfrm>
            <a:off x="7257424"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sp>
        <p:nvSpPr>
          <p:cNvPr id="79" name="TextBox 78"/>
          <p:cNvSpPr txBox="1"/>
          <p:nvPr/>
        </p:nvSpPr>
        <p:spPr>
          <a:xfrm>
            <a:off x="7257424" y="1559384"/>
            <a:ext cx="182880" cy="196355"/>
          </a:xfrm>
          <a:prstGeom prst="rect">
            <a:avLst/>
          </a:prstGeom>
          <a:noFill/>
        </p:spPr>
        <p:txBody>
          <a:bodyPr wrap="square" rtlCol="0" anchor="ctr">
            <a:spAutoFit/>
          </a:bodyPr>
          <a:lstStyle/>
          <a:p>
            <a:pPr algn="ctr"/>
            <a:r>
              <a:rPr lang="en-US" sz="1400" b="1" dirty="0" smtClean="0">
                <a:latin typeface="Aharoni" pitchFamily="2" charset="-79"/>
                <a:cs typeface="Aharoni" pitchFamily="2" charset="-79"/>
              </a:rPr>
              <a:t>x</a:t>
            </a:r>
            <a:endParaRPr lang="en-US" sz="1400" b="1" dirty="0">
              <a:latin typeface="Aharoni" pitchFamily="2" charset="-79"/>
              <a:cs typeface="Aharoni" pitchFamily="2" charset="-79"/>
            </a:endParaRPr>
          </a:p>
        </p:txBody>
      </p:sp>
      <p:sp>
        <p:nvSpPr>
          <p:cNvPr id="80" name="TextBox 79"/>
          <p:cNvSpPr txBox="1"/>
          <p:nvPr/>
        </p:nvSpPr>
        <p:spPr>
          <a:xfrm>
            <a:off x="6959226" y="1460467"/>
            <a:ext cx="182880" cy="338554"/>
          </a:xfrm>
          <a:prstGeom prst="rect">
            <a:avLst/>
          </a:prstGeom>
          <a:noFill/>
        </p:spPr>
        <p:txBody>
          <a:bodyPr wrap="square" rtlCol="0" anchor="ctr">
            <a:spAutoFit/>
          </a:bodyPr>
          <a:lstStyle/>
          <a:p>
            <a:pPr algn="ctr"/>
            <a:r>
              <a:rPr lang="en-US" sz="1600" b="1" dirty="0" smtClean="0">
                <a:latin typeface="Aharoni" pitchFamily="2" charset="-79"/>
                <a:cs typeface="Aharoni" pitchFamily="2" charset="-79"/>
              </a:rPr>
              <a:t>_</a:t>
            </a:r>
            <a:endParaRPr lang="en-US" sz="1600" b="1" dirty="0">
              <a:latin typeface="Aharoni" pitchFamily="2" charset="-79"/>
              <a:cs typeface="Aharoni" pitchFamily="2" charset="-79"/>
            </a:endParaRPr>
          </a:p>
        </p:txBody>
      </p:sp>
      <p:grpSp>
        <p:nvGrpSpPr>
          <p:cNvPr id="83" name="Group 82"/>
          <p:cNvGrpSpPr/>
          <p:nvPr/>
        </p:nvGrpSpPr>
        <p:grpSpPr>
          <a:xfrm>
            <a:off x="4343400" y="4953000"/>
            <a:ext cx="1736009" cy="914400"/>
            <a:chOff x="5029200" y="3898075"/>
            <a:chExt cx="1736009" cy="914400"/>
          </a:xfrm>
          <a:solidFill>
            <a:srgbClr val="000000">
              <a:alpha val="89804"/>
            </a:srgbClr>
          </a:solidFill>
        </p:grpSpPr>
        <p:sp>
          <p:nvSpPr>
            <p:cNvPr id="84" name="Rounded Rectangular Callout 83"/>
            <p:cNvSpPr/>
            <p:nvPr/>
          </p:nvSpPr>
          <p:spPr>
            <a:xfrm>
              <a:off x="5029200" y="3898075"/>
              <a:ext cx="1736009" cy="914400"/>
            </a:xfrm>
            <a:prstGeom prst="wedgeRoundRectCallout">
              <a:avLst>
                <a:gd name="adj1" fmla="val 44994"/>
                <a:gd name="adj2" fmla="val 119295"/>
                <a:gd name="adj3" fmla="val 16667"/>
              </a:avLst>
            </a:prstGeom>
            <a:grpFill/>
            <a:ln>
              <a:solidFill>
                <a:schemeClr val="bg1">
                  <a:lumMod val="95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spcAft>
                  <a:spcPts val="600"/>
                </a:spcAft>
              </a:pPr>
              <a:r>
                <a:rPr lang="en-US" sz="1200" b="1" dirty="0" smtClean="0">
                  <a:solidFill>
                    <a:schemeClr val="bg1"/>
                  </a:solidFill>
                </a:rPr>
                <a:t>PM Status Update</a:t>
              </a:r>
            </a:p>
            <a:p>
              <a:pPr algn="ctr">
                <a:spcAft>
                  <a:spcPts val="600"/>
                </a:spcAft>
              </a:pPr>
              <a:endParaRPr lang="en-US" sz="1100" dirty="0">
                <a:solidFill>
                  <a:schemeClr val="bg1"/>
                </a:solidFill>
              </a:endParaRPr>
            </a:p>
          </p:txBody>
        </p:sp>
        <p:sp>
          <p:nvSpPr>
            <p:cNvPr id="85" name="Rectangle 84"/>
            <p:cNvSpPr/>
            <p:nvPr/>
          </p:nvSpPr>
          <p:spPr>
            <a:xfrm>
              <a:off x="5245925" y="4451860"/>
              <a:ext cx="548640" cy="167640"/>
            </a:xfrm>
            <a:prstGeom prst="rect">
              <a:avLst/>
            </a:prstGeom>
            <a:grpFill/>
            <a:ln>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Read</a:t>
              </a:r>
              <a:endParaRPr lang="en-US" sz="1050" b="1" dirty="0">
                <a:solidFill>
                  <a:schemeClr val="bg1"/>
                </a:solidFill>
              </a:endParaRPr>
            </a:p>
          </p:txBody>
        </p:sp>
        <p:sp>
          <p:nvSpPr>
            <p:cNvPr id="86" name="Rectangle 85"/>
            <p:cNvSpPr/>
            <p:nvPr/>
          </p:nvSpPr>
          <p:spPr>
            <a:xfrm>
              <a:off x="6019800" y="4451860"/>
              <a:ext cx="548640" cy="167640"/>
            </a:xfrm>
            <a:prstGeom prst="rect">
              <a:avLst/>
            </a:prstGeom>
            <a:grpFill/>
            <a:ln>
              <a:no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Ignore</a:t>
              </a:r>
              <a:endParaRPr lang="en-US" sz="1050" b="1" dirty="0">
                <a:solidFill>
                  <a:schemeClr val="bg1"/>
                </a:solidFill>
              </a:endParaRPr>
            </a:p>
          </p:txBody>
        </p:sp>
      </p:grpSp>
      <p:pic>
        <p:nvPicPr>
          <p:cNvPr id="258" name="Picture 2">
            <a:hlinkClick r:id="rId47" action="ppaction://hlinksldjump"/>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9" name="TextBox 258">
            <a:hlinkClick r:id="rId49"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260" name="TextBox 259">
            <a:hlinkClick r:id="rId50"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35953358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ectangle 183"/>
          <p:cNvSpPr/>
          <p:nvPr/>
        </p:nvSpPr>
        <p:spPr>
          <a:xfrm>
            <a:off x="0" y="1341774"/>
            <a:ext cx="1497862" cy="5045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5" name="Straight Connector 184"/>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7" name="Round Diagonal Corner Rectangle 186">
            <a:hlinkClick r:id="rId6"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188" name="Round Same Side Corner Rectangle 187"/>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89" name="Round Same Side Corner Rectangle 188"/>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90" name="Round Same Side Corner Rectangle 189"/>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91" name="Round Same Side Corner Rectangle 190"/>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92" name="Round Same Side Corner Rectangle 191"/>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93" name="Straight Connector 192"/>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94" name="Group 193"/>
          <p:cNvGrpSpPr/>
          <p:nvPr/>
        </p:nvGrpSpPr>
        <p:grpSpPr>
          <a:xfrm>
            <a:off x="322821" y="2164080"/>
            <a:ext cx="731906" cy="675541"/>
            <a:chOff x="82501" y="1423719"/>
            <a:chExt cx="731906" cy="675541"/>
          </a:xfrm>
        </p:grpSpPr>
        <p:pic>
          <p:nvPicPr>
            <p:cNvPr id="19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01" y="142371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 name="Rectangle 195"/>
            <p:cNvSpPr/>
            <p:nvPr/>
          </p:nvSpPr>
          <p:spPr>
            <a:xfrm>
              <a:off x="128414" y="198503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grpSp>
      <p:sp>
        <p:nvSpPr>
          <p:cNvPr id="197" name="Rectangle 196">
            <a:hlinkClick r:id="rId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197">
            <a:hlinkClick r:id="rId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198">
            <a:hlinkClick r:id="rId1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199">
            <a:hlinkClick r:id="rId1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200">
            <a:hlinkClick r:id="rId1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201">
            <a:hlinkClick r:id="rId13" action="ppaction://hlinksldjump"/>
            <a:hlinkHover r:id="" action="ppaction://noaction" highlightClick="1"/>
          </p:cNvPr>
          <p:cNvSpPr/>
          <p:nvPr/>
        </p:nvSpPr>
        <p:spPr>
          <a:xfrm>
            <a:off x="939017" y="5551667"/>
            <a:ext cx="685993" cy="71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ectangle 202">
            <a:hlinkClick r:id="rId14" action="ppaction://hlinksldjump"/>
          </p:cNvPr>
          <p:cNvSpPr/>
          <p:nvPr/>
        </p:nvSpPr>
        <p:spPr>
          <a:xfrm>
            <a:off x="253968" y="211335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203">
            <a:hlinkClick r:id="rId14" action="ppaction://hlinksldjump"/>
          </p:cNvPr>
          <p:cNvSpPr/>
          <p:nvPr/>
        </p:nvSpPr>
        <p:spPr>
          <a:xfrm>
            <a:off x="297967" y="5481052"/>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 name="Picture 2"/>
          <p:cNvPicPr preferRelativeResize="0">
            <a:picLocks noChangeArrowheads="1"/>
          </p:cNvPicPr>
          <p:nvPr/>
        </p:nvPicPr>
        <p:blipFill rotWithShape="1">
          <a:blip r:embed="rId15">
            <a:extLst>
              <a:ext uri="{28A0092B-C50C-407E-A947-70E740481C1C}">
                <a14:useLocalDpi xmlns:a14="http://schemas.microsoft.com/office/drawing/2010/main" val="0"/>
              </a:ext>
            </a:extLst>
          </a:blip>
          <a:srcRect l="45645" t="8341" r="50285" b="7319"/>
          <a:stretch/>
        </p:blipFill>
        <p:spPr bwMode="auto">
          <a:xfrm>
            <a:off x="1324768" y="3446877"/>
            <a:ext cx="182880" cy="284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 name="Rectangle 205"/>
          <p:cNvSpPr/>
          <p:nvPr/>
        </p:nvSpPr>
        <p:spPr>
          <a:xfrm>
            <a:off x="354790" y="314498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95000"/>
                    <a:lumOff val="5000"/>
                  </a:schemeClr>
                </a:solidFill>
              </a:rPr>
              <a:t>Files</a:t>
            </a:r>
            <a:endParaRPr lang="en-US" sz="1200" b="1" dirty="0">
              <a:solidFill>
                <a:schemeClr val="tx1">
                  <a:lumMod val="95000"/>
                  <a:lumOff val="5000"/>
                </a:schemeClr>
              </a:solidFill>
            </a:endParaRPr>
          </a:p>
        </p:txBody>
      </p:sp>
      <p:cxnSp>
        <p:nvCxnSpPr>
          <p:cNvPr id="207" name="Straight Connector 206"/>
          <p:cNvCxnSpPr/>
          <p:nvPr/>
        </p:nvCxnSpPr>
        <p:spPr>
          <a:xfrm>
            <a:off x="2504" y="1945944"/>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208" name="Straight Connector 207"/>
          <p:cNvCxnSpPr/>
          <p:nvPr/>
        </p:nvCxnSpPr>
        <p:spPr>
          <a:xfrm>
            <a:off x="22276" y="304800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209" name="Group 208"/>
          <p:cNvGrpSpPr/>
          <p:nvPr/>
        </p:nvGrpSpPr>
        <p:grpSpPr>
          <a:xfrm>
            <a:off x="220640" y="4549592"/>
            <a:ext cx="914400" cy="807719"/>
            <a:chOff x="0" y="3535681"/>
            <a:chExt cx="914400" cy="807719"/>
          </a:xfrm>
        </p:grpSpPr>
        <p:pic>
          <p:nvPicPr>
            <p:cNvPr id="210"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88389" y="3535681"/>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211" name="Rectangle 210"/>
            <p:cNvSpPr/>
            <p:nvPr/>
          </p:nvSpPr>
          <p:spPr>
            <a:xfrm>
              <a:off x="0" y="406908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Knowledge Checks</a:t>
              </a:r>
              <a:endParaRPr lang="en-US" sz="1100" b="1" dirty="0">
                <a:solidFill>
                  <a:schemeClr val="tx1">
                    <a:lumMod val="95000"/>
                    <a:lumOff val="5000"/>
                  </a:schemeClr>
                </a:solidFill>
              </a:endParaRPr>
            </a:p>
          </p:txBody>
        </p:sp>
      </p:grpSp>
      <p:grpSp>
        <p:nvGrpSpPr>
          <p:cNvPr id="212" name="Group 211"/>
          <p:cNvGrpSpPr/>
          <p:nvPr/>
        </p:nvGrpSpPr>
        <p:grpSpPr>
          <a:xfrm>
            <a:off x="220640" y="3464264"/>
            <a:ext cx="914400" cy="807720"/>
            <a:chOff x="10290" y="2438400"/>
            <a:chExt cx="914400" cy="807720"/>
          </a:xfrm>
        </p:grpSpPr>
        <p:pic>
          <p:nvPicPr>
            <p:cNvPr id="213"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98679" y="2438400"/>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214" name="Rectangle 213"/>
            <p:cNvSpPr/>
            <p:nvPr/>
          </p:nvSpPr>
          <p:spPr>
            <a:xfrm>
              <a:off x="10290" y="297180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Course Outline</a:t>
              </a:r>
              <a:endParaRPr lang="en-US" sz="1100" b="1" dirty="0">
                <a:solidFill>
                  <a:schemeClr val="tx1">
                    <a:lumMod val="95000"/>
                    <a:lumOff val="5000"/>
                  </a:schemeClr>
                </a:solidFill>
              </a:endParaRPr>
            </a:p>
          </p:txBody>
        </p:sp>
      </p:grpSp>
      <p:sp>
        <p:nvSpPr>
          <p:cNvPr id="215" name="Rectangle 214">
            <a:hlinkClick r:id="rId14" action="ppaction://hlinksldjump"/>
          </p:cNvPr>
          <p:cNvSpPr/>
          <p:nvPr/>
        </p:nvSpPr>
        <p:spPr>
          <a:xfrm>
            <a:off x="299672" y="3403304"/>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Rectangle 215">
            <a:hlinkClick r:id="rId14" action="ppaction://hlinksldjump"/>
          </p:cNvPr>
          <p:cNvSpPr/>
          <p:nvPr/>
        </p:nvSpPr>
        <p:spPr>
          <a:xfrm>
            <a:off x="311887" y="4525708"/>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7" name="Group 216"/>
          <p:cNvGrpSpPr/>
          <p:nvPr/>
        </p:nvGrpSpPr>
        <p:grpSpPr>
          <a:xfrm>
            <a:off x="271136" y="5663227"/>
            <a:ext cx="822960" cy="647621"/>
            <a:chOff x="101116" y="4648200"/>
            <a:chExt cx="822960" cy="647621"/>
          </a:xfrm>
        </p:grpSpPr>
        <p:pic>
          <p:nvPicPr>
            <p:cNvPr id="218"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343785" y="4648200"/>
              <a:ext cx="337623" cy="457200"/>
            </a:xfrm>
            <a:prstGeom prst="rect">
              <a:avLst/>
            </a:prstGeom>
            <a:noFill/>
            <a:ln>
              <a:solidFill>
                <a:schemeClr val="accent1">
                  <a:lumMod val="75000"/>
                </a:schemeClr>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19" name="Rectangle 218"/>
            <p:cNvSpPr/>
            <p:nvPr/>
          </p:nvSpPr>
          <p:spPr>
            <a:xfrm>
              <a:off x="101116" y="5181600"/>
              <a:ext cx="82296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Objectives</a:t>
              </a:r>
              <a:endParaRPr lang="en-US" sz="1100" b="1" dirty="0">
                <a:solidFill>
                  <a:schemeClr val="tx1">
                    <a:lumMod val="95000"/>
                    <a:lumOff val="5000"/>
                  </a:schemeClr>
                </a:solidFill>
              </a:endParaRPr>
            </a:p>
          </p:txBody>
        </p:sp>
      </p:grpSp>
      <p:sp>
        <p:nvSpPr>
          <p:cNvPr id="220" name="Rectangle 219">
            <a:hlinkClick r:id="rId13" action="ppaction://hlinksldjump"/>
            <a:hlinkHover r:id="" action="ppaction://noaction" highlightClick="1"/>
          </p:cNvPr>
          <p:cNvSpPr/>
          <p:nvPr/>
        </p:nvSpPr>
        <p:spPr>
          <a:xfrm>
            <a:off x="362576" y="5577840"/>
            <a:ext cx="685993"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a:hlinkClick r:id="rId14" action="ppaction://hlinksldjump"/>
          </p:cNvPr>
          <p:cNvSpPr/>
          <p:nvPr/>
        </p:nvSpPr>
        <p:spPr>
          <a:xfrm>
            <a:off x="1324768" y="3433229"/>
            <a:ext cx="18288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hlinkClick r:id="rId18" action="ppaction://hlinksldjump"/>
          </p:cNvPr>
          <p:cNvSpPr/>
          <p:nvPr/>
        </p:nvSpPr>
        <p:spPr>
          <a:xfrm>
            <a:off x="1309048" y="5719229"/>
            <a:ext cx="18288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p:cNvCxnSpPr/>
          <p:nvPr/>
        </p:nvCxnSpPr>
        <p:spPr>
          <a:xfrm>
            <a:off x="13648" y="333688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24" name="Rectangle 223">
            <a:hlinkClick r:id="rId14" action="ppaction://hlinksldjump"/>
          </p:cNvPr>
          <p:cNvSpPr/>
          <p:nvPr/>
        </p:nvSpPr>
        <p:spPr>
          <a:xfrm>
            <a:off x="0" y="3048000"/>
            <a:ext cx="1463040" cy="32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Round Same Side Corner Rectangle 224"/>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226" name="Round Same Side Corner Rectangle 225"/>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227" name="Round Same Side Corner Rectangle 226"/>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228" name="Round Same Side Corner Rectangle 227"/>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229" name="Round Same Side Corner Rectangle 228"/>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230" name="Straight Connector 22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31" name="Rectangle 230">
            <a:hlinkClick r:id="rId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Rectangle 231">
            <a:hlinkClick r:id="rId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Rectangle 232">
            <a:hlinkClick r:id="rId1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Rectangle 233">
            <a:hlinkClick r:id="rId1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ectangle 234">
            <a:hlinkClick r:id="rId1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Oval 235"/>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Oval 236">
            <a:hlinkClick r:id="rId19"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239" name="Oval 238">
            <a:hlinkClick r:id="rId20"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240" name="Oval 239">
            <a:hlinkClick r:id="rId21"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241" name="Oval 240">
            <a:hlinkClick r:id="rId22"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242" name="Straight Connector 241"/>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49" name="Picture 2">
            <a:hlinkClick r:id="rId23" action="ppaction://hlinksldjump"/>
            <a:hlinkHover r:id="" action="ppaction://noaction" highlightClick="1"/>
          </p:cNvPr>
          <p:cNvPicPr>
            <a:picLocks noChangeAspect="1" noChangeArrowheads="1"/>
          </p:cNvPicPr>
          <p:nvPr/>
        </p:nvPicPr>
        <p:blipFill>
          <a:blip r:embed="rId24" cstate="print">
            <a:extLst>
              <a:ext uri="{BEBA8EAE-BF5A-486C-A8C5-ECC9F3942E4B}">
                <a14:imgProps xmlns:a14="http://schemas.microsoft.com/office/drawing/2010/main">
                  <a14:imgLayer r:embed="rId25">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0" name="TextBox 249"/>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26"/>
              </a:rPr>
              <a:t>Help!</a:t>
            </a:r>
            <a:endParaRPr lang="en-US" sz="1600" dirty="0"/>
          </a:p>
        </p:txBody>
      </p:sp>
      <p:sp>
        <p:nvSpPr>
          <p:cNvPr id="251" name="Rectangle 250">
            <a:hlinkClick r:id="rId27"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2" name="Straight Connector 251"/>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53" name="Picture 14" descr="C:\Users\jsauvageau\Desktop\4.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4" name="Picture 17" descr="C:\Users\jsauvageau\Desktop\3.png">
            <a:hlinkClick r:id="rId30" action="ppaction://hlinksldjump"/>
            <a:hlinkHover r:id="" action="ppaction://noaction" highlightClick="1"/>
          </p:cNvPr>
          <p:cNvPicPr>
            <a:picLocks noChangeAspect="1" noChangeArrowheads="1"/>
          </p:cNvPicPr>
          <p:nvPr/>
        </p:nvPicPr>
        <p:blipFill>
          <a:blip r:embed="rId31"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5" name="Picture 24" descr="C:\Users\jsauvageau\Desktop\3.png">
            <a:hlinkClick r:id="rId32" action="ppaction://hlinksldjump"/>
            <a:hlinkHover r:id="" action="ppaction://noaction" highlightClick="1"/>
          </p:cNvPr>
          <p:cNvPicPr>
            <a:picLocks noChangeAspect="1" noChangeArrowheads="1"/>
          </p:cNvPicPr>
          <p:nvPr/>
        </p:nvPicPr>
        <p:blipFill>
          <a:blip r:embed="rId33" cstate="print">
            <a:extLst>
              <a:ext uri="{BEBA8EAE-BF5A-486C-A8C5-ECC9F3942E4B}">
                <a14:imgProps xmlns:a14="http://schemas.microsoft.com/office/drawing/2010/main">
                  <a14:imgLayer r:embed="rId3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6" name="Picture 28" descr="C:\Users\jsauvageau\Desktop\1.png">
            <a:hlinkClick r:id="rId35" action="ppaction://hlinksldjump"/>
            <a:hlinkHover r:id="" action="ppaction://noaction" highlightClick="1"/>
          </p:cNvPr>
          <p:cNvPicPr>
            <a:picLocks noChangeAspect="1" noChangeArrowheads="1"/>
          </p:cNvPicPr>
          <p:nvPr/>
        </p:nvPicPr>
        <p:blipFill>
          <a:blip r:embed="rId36"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7" name="Picture 9" descr="\\Cagmasrv1\sso$\Gestion_Deloitte\Global_Brand\- Templates\Icons\Iconography Deloitte\Icon_Envelope_Blue.png">
            <a:hlinkClick r:id="rId37" action="ppaction://hlinksldjump"/>
            <a:hlinkHover r:id="" action="ppaction://noaction" highlightClick="1"/>
          </p:cNvPr>
          <p:cNvPicPr>
            <a:picLocks noChangeAspect="1" noChangeArrowheads="1"/>
          </p:cNvPicPr>
          <p:nvPr/>
        </p:nvPicPr>
        <p:blipFill>
          <a:blip r:embed="rId3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8" name="Picture 18" descr="C:\Users\jsauvageau\Desktop\3.png">
            <a:hlinkClick r:id="rId39" action="ppaction://hlinksldjump"/>
            <a:hlinkHover r:id="" action="ppaction://noaction" highlightClick="1"/>
          </p:cNvPr>
          <p:cNvPicPr>
            <a:picLocks noChangeAspect="1" noChangeArrowheads="1"/>
          </p:cNvPicPr>
          <p:nvPr/>
        </p:nvPicPr>
        <p:blipFill>
          <a:blip r:embed="rId40" cstate="print">
            <a:extLst>
              <a:ext uri="{BEBA8EAE-BF5A-486C-A8C5-ECC9F3942E4B}">
                <a14:imgProps xmlns:a14="http://schemas.microsoft.com/office/drawing/2010/main">
                  <a14:imgLayer r:embed="rId4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9" name="Picture 7" descr="\\Cagmasrv1\sso$\Gestion_Deloitte\Global_Brand\- Templates\Icons\Iconography Deloitte\Icon_Cog_Blue.png">
            <a:hlinkClick r:id="rId42" action="ppaction://hlinksldjump"/>
            <a:hlinkHover r:id="" action="ppaction://noaction" highlightClick="1"/>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60" name="Picture 5" descr="http://njmw.s3.amazonaws.com/cms/images/7b3ea615bd50da66/Calendar-Icon.png">
            <a:hlinkClick r:id="rId44" action="ppaction://hlinksldjump"/>
            <a:hlinkHover r:id="" action="ppaction://noaction" highlightClick="1"/>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262" name="Rectangle 261">
            <a:hlinkClick r:id="rId27"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a:hlinkClick r:id="rId46"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a:hlinkClick r:id="rId47"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Home Page | Current Projects | USPS | Files |Objectives</a:t>
            </a:r>
            <a:endParaRPr lang="en-US" dirty="0"/>
          </a:p>
        </p:txBody>
      </p:sp>
      <p:sp>
        <p:nvSpPr>
          <p:cNvPr id="44" name="Rectangle 43"/>
          <p:cNvSpPr/>
          <p:nvPr/>
        </p:nvSpPr>
        <p:spPr>
          <a:xfrm>
            <a:off x="1691050" y="1460467"/>
            <a:ext cx="5761901" cy="4765959"/>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custDataLst>
              <p:tags r:id="rId1"/>
            </p:custDataLst>
          </p:nvPr>
        </p:nvSpPr>
        <p:spPr>
          <a:xfrm>
            <a:off x="6959908"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pic>
        <p:nvPicPr>
          <p:cNvPr id="46" name="Picture 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691050" y="1905000"/>
            <a:ext cx="5761901" cy="43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7" name="Table 46"/>
          <p:cNvGraphicFramePr>
            <a:graphicFrameLocks noGrp="1"/>
          </p:cNvGraphicFramePr>
          <p:nvPr>
            <p:extLst>
              <p:ext uri="{D42A27DB-BD31-4B8C-83A1-F6EECF244321}">
                <p14:modId xmlns:p14="http://schemas.microsoft.com/office/powerpoint/2010/main" val="3770874871"/>
              </p:ext>
            </p:extLst>
          </p:nvPr>
        </p:nvGraphicFramePr>
        <p:xfrm>
          <a:off x="1714000" y="1530865"/>
          <a:ext cx="5093056" cy="251460"/>
        </p:xfrm>
        <a:graphic>
          <a:graphicData uri="http://schemas.openxmlformats.org/drawingml/2006/table">
            <a:tbl>
              <a:tblPr firstRow="1" bandRow="1">
                <a:tableStyleId>{3B4B98B0-60AC-42C2-AFA5-B58CD77FA1E5}</a:tableStyleId>
              </a:tblPr>
              <a:tblGrid>
                <a:gridCol w="672668"/>
                <a:gridCol w="672668"/>
                <a:gridCol w="672668"/>
                <a:gridCol w="672668"/>
                <a:gridCol w="864858"/>
                <a:gridCol w="864858"/>
                <a:gridCol w="672668"/>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sp>
        <p:nvSpPr>
          <p:cNvPr id="78" name="TextBox 77"/>
          <p:cNvSpPr txBox="1"/>
          <p:nvPr>
            <p:custDataLst>
              <p:tags r:id="rId2"/>
            </p:custDataLst>
          </p:nvPr>
        </p:nvSpPr>
        <p:spPr>
          <a:xfrm>
            <a:off x="7257424"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sp>
        <p:nvSpPr>
          <p:cNvPr id="79" name="TextBox 78"/>
          <p:cNvSpPr txBox="1"/>
          <p:nvPr/>
        </p:nvSpPr>
        <p:spPr>
          <a:xfrm>
            <a:off x="7257424" y="1559384"/>
            <a:ext cx="182880" cy="196355"/>
          </a:xfrm>
          <a:prstGeom prst="rect">
            <a:avLst/>
          </a:prstGeom>
          <a:noFill/>
        </p:spPr>
        <p:txBody>
          <a:bodyPr wrap="square" rtlCol="0" anchor="ctr">
            <a:spAutoFit/>
          </a:bodyPr>
          <a:lstStyle/>
          <a:p>
            <a:pPr algn="ctr"/>
            <a:r>
              <a:rPr lang="en-US" sz="1400" b="1" dirty="0" smtClean="0">
                <a:latin typeface="Aharoni" pitchFamily="2" charset="-79"/>
                <a:cs typeface="Aharoni" pitchFamily="2" charset="-79"/>
              </a:rPr>
              <a:t>x</a:t>
            </a:r>
            <a:endParaRPr lang="en-US" sz="1400" b="1" dirty="0">
              <a:latin typeface="Aharoni" pitchFamily="2" charset="-79"/>
              <a:cs typeface="Aharoni" pitchFamily="2" charset="-79"/>
            </a:endParaRPr>
          </a:p>
        </p:txBody>
      </p:sp>
      <p:sp>
        <p:nvSpPr>
          <p:cNvPr id="80" name="TextBox 79"/>
          <p:cNvSpPr txBox="1"/>
          <p:nvPr/>
        </p:nvSpPr>
        <p:spPr>
          <a:xfrm>
            <a:off x="6959226" y="1460467"/>
            <a:ext cx="182880" cy="338554"/>
          </a:xfrm>
          <a:prstGeom prst="rect">
            <a:avLst/>
          </a:prstGeom>
          <a:noFill/>
        </p:spPr>
        <p:txBody>
          <a:bodyPr wrap="square" rtlCol="0" anchor="ctr">
            <a:spAutoFit/>
          </a:bodyPr>
          <a:lstStyle/>
          <a:p>
            <a:pPr algn="ctr"/>
            <a:r>
              <a:rPr lang="en-US" sz="1600" b="1" dirty="0" smtClean="0">
                <a:latin typeface="Aharoni" pitchFamily="2" charset="-79"/>
                <a:cs typeface="Aharoni" pitchFamily="2" charset="-79"/>
              </a:rPr>
              <a:t>_</a:t>
            </a:r>
            <a:endParaRPr lang="en-US" sz="1600" b="1" dirty="0">
              <a:latin typeface="Aharoni" pitchFamily="2" charset="-79"/>
              <a:cs typeface="Aharoni" pitchFamily="2" charset="-79"/>
            </a:endParaRPr>
          </a:p>
        </p:txBody>
      </p:sp>
      <p:grpSp>
        <p:nvGrpSpPr>
          <p:cNvPr id="87" name="Group 86"/>
          <p:cNvGrpSpPr/>
          <p:nvPr/>
        </p:nvGrpSpPr>
        <p:grpSpPr>
          <a:xfrm>
            <a:off x="1990206" y="3124200"/>
            <a:ext cx="5155096" cy="1554480"/>
            <a:chOff x="1447800" y="3124200"/>
            <a:chExt cx="5155096" cy="1554480"/>
          </a:xfrm>
        </p:grpSpPr>
        <p:sp>
          <p:nvSpPr>
            <p:cNvPr id="89" name="Rounded Rectangular Callout 88"/>
            <p:cNvSpPr/>
            <p:nvPr>
              <p:custDataLst>
                <p:tags r:id="rId3"/>
              </p:custDataLst>
            </p:nvPr>
          </p:nvSpPr>
          <p:spPr>
            <a:xfrm>
              <a:off x="1447800" y="3124200"/>
              <a:ext cx="5155096" cy="1554480"/>
            </a:xfrm>
            <a:prstGeom prst="wedgeRoundRectCallout">
              <a:avLst>
                <a:gd name="adj1" fmla="val 49806"/>
                <a:gd name="adj2" fmla="val 16689"/>
                <a:gd name="adj3" fmla="val 16667"/>
              </a:avLst>
            </a:prstGeom>
            <a:solidFill>
              <a:schemeClr val="tx1">
                <a:lumMod val="95000"/>
                <a:lumOff val="5000"/>
                <a:alpha val="90000"/>
              </a:schemeClr>
            </a:solidFill>
            <a:ln w="25400" cap="flat" cmpd="sng" algn="ctr">
              <a:solidFill>
                <a:schemeClr val="bg1">
                  <a:lumMod val="65000"/>
                </a:schemeClr>
              </a:solidFill>
              <a:prstDash val="solid"/>
            </a:ln>
            <a:effectLst>
              <a:glow rad="139700">
                <a:schemeClr val="bg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t"/>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US" sz="16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PM Status Update for BUMED Project</a:t>
              </a:r>
            </a:p>
            <a:p>
              <a:pPr lvl="0" algn="ctr">
                <a:spcBef>
                  <a:spcPts val="600"/>
                </a:spcBef>
                <a:spcAft>
                  <a:spcPts val="600"/>
                </a:spcAft>
                <a:defRPr/>
              </a:pPr>
              <a:r>
                <a:rPr lang="en-US" sz="1600" b="1" kern="0" dirty="0">
                  <a:solidFill>
                    <a:sysClr val="window" lastClr="FFFFFF"/>
                  </a:solidFill>
                </a:rPr>
                <a:t>Send brief status update to PM to communicate whether there is a need for more learner </a:t>
              </a:r>
              <a:r>
                <a:rPr lang="en-US" sz="1600" b="1" kern="0" dirty="0" smtClean="0">
                  <a:solidFill>
                    <a:sysClr val="window" lastClr="FFFFFF"/>
                  </a:solidFill>
                </a:rPr>
                <a:t>analysis.</a:t>
              </a:r>
            </a:p>
          </p:txBody>
        </p:sp>
        <p:grpSp>
          <p:nvGrpSpPr>
            <p:cNvPr id="90" name="Group 89"/>
            <p:cNvGrpSpPr/>
            <p:nvPr/>
          </p:nvGrpSpPr>
          <p:grpSpPr>
            <a:xfrm>
              <a:off x="6198695" y="3252802"/>
              <a:ext cx="182880" cy="196355"/>
              <a:chOff x="7896028" y="3357008"/>
              <a:chExt cx="274320" cy="307777"/>
            </a:xfrm>
          </p:grpSpPr>
          <p:sp>
            <p:nvSpPr>
              <p:cNvPr id="95" name="TextBox 94"/>
              <p:cNvSpPr txBox="1"/>
              <p:nvPr>
                <p:custDataLst>
                  <p:tags r:id="rId4"/>
                </p:custDataLst>
              </p:nvPr>
            </p:nvSpPr>
            <p:spPr>
              <a:xfrm>
                <a:off x="7896028" y="3372397"/>
                <a:ext cx="274320" cy="27699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sp>
            <p:nvSpPr>
              <p:cNvPr id="96" name="TextBox 95"/>
              <p:cNvSpPr txBox="1"/>
              <p:nvPr/>
            </p:nvSpPr>
            <p:spPr>
              <a:xfrm>
                <a:off x="7896028" y="3357008"/>
                <a:ext cx="274320" cy="307777"/>
              </a:xfrm>
              <a:prstGeom prst="rect">
                <a:avLst/>
              </a:prstGeom>
              <a:noFill/>
            </p:spPr>
            <p:txBody>
              <a:bodyPr wrap="square" rtlCol="0" anchor="ctr">
                <a:spAutoFit/>
              </a:bodyPr>
              <a:lstStyle/>
              <a:p>
                <a:pPr algn="ctr"/>
                <a:r>
                  <a:rPr lang="en-US" sz="1400" b="1" dirty="0" smtClean="0">
                    <a:latin typeface="Aharoni" pitchFamily="2" charset="-79"/>
                    <a:cs typeface="Aharoni" pitchFamily="2" charset="-79"/>
                  </a:rPr>
                  <a:t>x</a:t>
                </a:r>
                <a:endParaRPr lang="en-US" sz="1400" b="1" dirty="0">
                  <a:latin typeface="Aharoni" pitchFamily="2" charset="-79"/>
                  <a:cs typeface="Aharoni" pitchFamily="2" charset="-79"/>
                </a:endParaRPr>
              </a:p>
            </p:txBody>
          </p:sp>
        </p:grpSp>
        <p:cxnSp>
          <p:nvCxnSpPr>
            <p:cNvPr id="91" name="Straight Connector 90"/>
            <p:cNvCxnSpPr/>
            <p:nvPr/>
          </p:nvCxnSpPr>
          <p:spPr bwMode="auto">
            <a:xfrm>
              <a:off x="1645920" y="3528950"/>
              <a:ext cx="4754880" cy="0"/>
            </a:xfrm>
            <a:prstGeom prst="line">
              <a:avLst/>
            </a:prstGeom>
            <a:ln w="28575">
              <a:solidFill>
                <a:schemeClr val="bg1">
                  <a:lumMod val="95000"/>
                </a:schemeClr>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pic>
          <p:nvPicPr>
            <p:cNvPr id="92" name="Picture 9" descr="\\Cagmasrv1\sso$\Gestion_Deloitte\Global_Brand\- Templates\Icons\Iconography Deloitte\Icon_Envelope_Blue.png"/>
            <p:cNvPicPr>
              <a:picLocks noChangeAspect="1" noChangeArrowheads="1"/>
            </p:cNvPicPr>
            <p:nvPr/>
          </p:nvPicPr>
          <p:blipFill>
            <a:blip r:embed="rId49"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65120" y="4215081"/>
              <a:ext cx="426720" cy="26905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3" descr="C:\Users\jsauvageau\Desktop\4.png"/>
            <p:cNvPicPr>
              <a:picLocks noChangeAspect="1" noChangeArrowheads="1"/>
            </p:cNvPicPr>
            <p:nvPr/>
          </p:nvPicPr>
          <p:blipFill>
            <a:blip r:embed="rId50" cstate="print">
              <a:extLst>
                <a:ext uri="{BEBA8EAE-BF5A-486C-A8C5-ECC9F3942E4B}">
                  <a14:imgProps xmlns:a14="http://schemas.microsoft.com/office/drawing/2010/main">
                    <a14:imgLayer r:embed="rId51">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909894" y="4171552"/>
              <a:ext cx="274320" cy="36606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8" descr="C:\Users\jsauvageau\Desktop\3.png"/>
            <p:cNvPicPr>
              <a:picLocks noChangeAspect="1" noChangeArrowheads="1"/>
            </p:cNvPicPr>
            <p:nvPr/>
          </p:nvPicPr>
          <p:blipFill>
            <a:blip r:embed="rId5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2268" y="4161600"/>
              <a:ext cx="469106" cy="422275"/>
            </a:xfrm>
            <a:prstGeom prst="rect">
              <a:avLst/>
            </a:prstGeom>
            <a:noFill/>
            <a:extLst>
              <a:ext uri="{909E8E84-426E-40DD-AFC4-6F175D3DCCD1}">
                <a14:hiddenFill xmlns:a14="http://schemas.microsoft.com/office/drawing/2010/main">
                  <a:solidFill>
                    <a:srgbClr val="FFFFFF"/>
                  </a:solidFill>
                </a14:hiddenFill>
              </a:ext>
            </a:extLst>
          </p:spPr>
        </p:pic>
      </p:grpSp>
      <p:pic>
        <p:nvPicPr>
          <p:cNvPr id="265" name="Picture 2">
            <a:hlinkClick r:id="rId53" action="ppaction://hlinksldjump"/>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 name="TextBox 265">
            <a:hlinkClick r:id="rId55"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267" name="TextBox 266">
            <a:hlinkClick r:id="rId56"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27013379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ectangle 183"/>
          <p:cNvSpPr/>
          <p:nvPr/>
        </p:nvSpPr>
        <p:spPr>
          <a:xfrm>
            <a:off x="0" y="1341774"/>
            <a:ext cx="1497862" cy="5045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5" name="Straight Connector 184"/>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7" name="Round Diagonal Corner Rectangle 186">
            <a:hlinkClick r:id="rId6"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188" name="Round Same Side Corner Rectangle 187"/>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89" name="Round Same Side Corner Rectangle 188"/>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90" name="Round Same Side Corner Rectangle 189"/>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91" name="Round Same Side Corner Rectangle 190"/>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92" name="Round Same Side Corner Rectangle 191"/>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93" name="Straight Connector 192"/>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94" name="Group 193"/>
          <p:cNvGrpSpPr/>
          <p:nvPr/>
        </p:nvGrpSpPr>
        <p:grpSpPr>
          <a:xfrm>
            <a:off x="322821" y="2164080"/>
            <a:ext cx="731906" cy="675541"/>
            <a:chOff x="82501" y="1423719"/>
            <a:chExt cx="731906" cy="675541"/>
          </a:xfrm>
        </p:grpSpPr>
        <p:pic>
          <p:nvPicPr>
            <p:cNvPr id="19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01" y="142371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 name="Rectangle 195"/>
            <p:cNvSpPr/>
            <p:nvPr/>
          </p:nvSpPr>
          <p:spPr>
            <a:xfrm>
              <a:off x="128414" y="198503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grpSp>
      <p:sp>
        <p:nvSpPr>
          <p:cNvPr id="197" name="Rectangle 196">
            <a:hlinkClick r:id="rId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197">
            <a:hlinkClick r:id="rId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198">
            <a:hlinkClick r:id="rId1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199">
            <a:hlinkClick r:id="rId1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200">
            <a:hlinkClick r:id="rId1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201">
            <a:hlinkClick r:id="rId13" action="ppaction://hlinksldjump"/>
            <a:hlinkHover r:id="" action="ppaction://noaction" highlightClick="1"/>
          </p:cNvPr>
          <p:cNvSpPr/>
          <p:nvPr/>
        </p:nvSpPr>
        <p:spPr>
          <a:xfrm>
            <a:off x="939017" y="5551667"/>
            <a:ext cx="685993" cy="71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ectangle 202">
            <a:hlinkClick r:id="rId14" action="ppaction://hlinksldjump"/>
          </p:cNvPr>
          <p:cNvSpPr/>
          <p:nvPr/>
        </p:nvSpPr>
        <p:spPr>
          <a:xfrm>
            <a:off x="253968" y="211335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203">
            <a:hlinkClick r:id="rId14" action="ppaction://hlinksldjump"/>
          </p:cNvPr>
          <p:cNvSpPr/>
          <p:nvPr/>
        </p:nvSpPr>
        <p:spPr>
          <a:xfrm>
            <a:off x="297967" y="5481052"/>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 name="Picture 2"/>
          <p:cNvPicPr preferRelativeResize="0">
            <a:picLocks noChangeArrowheads="1"/>
          </p:cNvPicPr>
          <p:nvPr/>
        </p:nvPicPr>
        <p:blipFill rotWithShape="1">
          <a:blip r:embed="rId15">
            <a:extLst>
              <a:ext uri="{28A0092B-C50C-407E-A947-70E740481C1C}">
                <a14:useLocalDpi xmlns:a14="http://schemas.microsoft.com/office/drawing/2010/main" val="0"/>
              </a:ext>
            </a:extLst>
          </a:blip>
          <a:srcRect l="45645" t="8341" r="50285" b="7319"/>
          <a:stretch/>
        </p:blipFill>
        <p:spPr bwMode="auto">
          <a:xfrm>
            <a:off x="1324768" y="3446877"/>
            <a:ext cx="182880" cy="284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 name="Rectangle 205"/>
          <p:cNvSpPr/>
          <p:nvPr/>
        </p:nvSpPr>
        <p:spPr>
          <a:xfrm>
            <a:off x="354790" y="314498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95000"/>
                    <a:lumOff val="5000"/>
                  </a:schemeClr>
                </a:solidFill>
              </a:rPr>
              <a:t>Files</a:t>
            </a:r>
            <a:endParaRPr lang="en-US" sz="1200" b="1" dirty="0">
              <a:solidFill>
                <a:schemeClr val="tx1">
                  <a:lumMod val="95000"/>
                  <a:lumOff val="5000"/>
                </a:schemeClr>
              </a:solidFill>
            </a:endParaRPr>
          </a:p>
        </p:txBody>
      </p:sp>
      <p:cxnSp>
        <p:nvCxnSpPr>
          <p:cNvPr id="207" name="Straight Connector 206"/>
          <p:cNvCxnSpPr/>
          <p:nvPr/>
        </p:nvCxnSpPr>
        <p:spPr>
          <a:xfrm>
            <a:off x="2504" y="1945944"/>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208" name="Straight Connector 207"/>
          <p:cNvCxnSpPr/>
          <p:nvPr/>
        </p:nvCxnSpPr>
        <p:spPr>
          <a:xfrm>
            <a:off x="22276" y="304800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209" name="Group 208"/>
          <p:cNvGrpSpPr/>
          <p:nvPr/>
        </p:nvGrpSpPr>
        <p:grpSpPr>
          <a:xfrm>
            <a:off x="220640" y="4549592"/>
            <a:ext cx="914400" cy="807719"/>
            <a:chOff x="0" y="3535681"/>
            <a:chExt cx="914400" cy="807719"/>
          </a:xfrm>
        </p:grpSpPr>
        <p:pic>
          <p:nvPicPr>
            <p:cNvPr id="210"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88389" y="3535681"/>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211" name="Rectangle 210"/>
            <p:cNvSpPr/>
            <p:nvPr/>
          </p:nvSpPr>
          <p:spPr>
            <a:xfrm>
              <a:off x="0" y="406908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Knowledge Checks</a:t>
              </a:r>
              <a:endParaRPr lang="en-US" sz="1100" b="1" dirty="0">
                <a:solidFill>
                  <a:schemeClr val="tx1">
                    <a:lumMod val="95000"/>
                    <a:lumOff val="5000"/>
                  </a:schemeClr>
                </a:solidFill>
              </a:endParaRPr>
            </a:p>
          </p:txBody>
        </p:sp>
      </p:grpSp>
      <p:grpSp>
        <p:nvGrpSpPr>
          <p:cNvPr id="212" name="Group 211"/>
          <p:cNvGrpSpPr/>
          <p:nvPr/>
        </p:nvGrpSpPr>
        <p:grpSpPr>
          <a:xfrm>
            <a:off x="220640" y="3464264"/>
            <a:ext cx="914400" cy="807720"/>
            <a:chOff x="10290" y="2438400"/>
            <a:chExt cx="914400" cy="807720"/>
          </a:xfrm>
        </p:grpSpPr>
        <p:pic>
          <p:nvPicPr>
            <p:cNvPr id="213"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98679" y="2438400"/>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214" name="Rectangle 213"/>
            <p:cNvSpPr/>
            <p:nvPr/>
          </p:nvSpPr>
          <p:spPr>
            <a:xfrm>
              <a:off x="10290" y="297180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Course Outline</a:t>
              </a:r>
              <a:endParaRPr lang="en-US" sz="1100" b="1" dirty="0">
                <a:solidFill>
                  <a:schemeClr val="tx1">
                    <a:lumMod val="95000"/>
                    <a:lumOff val="5000"/>
                  </a:schemeClr>
                </a:solidFill>
              </a:endParaRPr>
            </a:p>
          </p:txBody>
        </p:sp>
      </p:grpSp>
      <p:sp>
        <p:nvSpPr>
          <p:cNvPr id="215" name="Rectangle 214">
            <a:hlinkClick r:id="rId14" action="ppaction://hlinksldjump"/>
          </p:cNvPr>
          <p:cNvSpPr/>
          <p:nvPr/>
        </p:nvSpPr>
        <p:spPr>
          <a:xfrm>
            <a:off x="299672" y="3403304"/>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Rectangle 215">
            <a:hlinkClick r:id="rId14" action="ppaction://hlinksldjump"/>
          </p:cNvPr>
          <p:cNvSpPr/>
          <p:nvPr/>
        </p:nvSpPr>
        <p:spPr>
          <a:xfrm>
            <a:off x="311887" y="4525708"/>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7" name="Group 216"/>
          <p:cNvGrpSpPr/>
          <p:nvPr/>
        </p:nvGrpSpPr>
        <p:grpSpPr>
          <a:xfrm>
            <a:off x="271136" y="5663227"/>
            <a:ext cx="822960" cy="647621"/>
            <a:chOff x="101116" y="4648200"/>
            <a:chExt cx="822960" cy="647621"/>
          </a:xfrm>
        </p:grpSpPr>
        <p:pic>
          <p:nvPicPr>
            <p:cNvPr id="218"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343785" y="4648200"/>
              <a:ext cx="337623" cy="457200"/>
            </a:xfrm>
            <a:prstGeom prst="rect">
              <a:avLst/>
            </a:prstGeom>
            <a:noFill/>
            <a:ln>
              <a:solidFill>
                <a:schemeClr val="accent1">
                  <a:lumMod val="75000"/>
                </a:schemeClr>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19" name="Rectangle 218"/>
            <p:cNvSpPr/>
            <p:nvPr/>
          </p:nvSpPr>
          <p:spPr>
            <a:xfrm>
              <a:off x="101116" y="5181600"/>
              <a:ext cx="82296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Objectives</a:t>
              </a:r>
              <a:endParaRPr lang="en-US" sz="1100" b="1" dirty="0">
                <a:solidFill>
                  <a:schemeClr val="tx1">
                    <a:lumMod val="95000"/>
                    <a:lumOff val="5000"/>
                  </a:schemeClr>
                </a:solidFill>
              </a:endParaRPr>
            </a:p>
          </p:txBody>
        </p:sp>
      </p:grpSp>
      <p:sp>
        <p:nvSpPr>
          <p:cNvPr id="220" name="Rectangle 219">
            <a:hlinkClick r:id="rId13" action="ppaction://hlinksldjump"/>
            <a:hlinkHover r:id="" action="ppaction://noaction" highlightClick="1"/>
          </p:cNvPr>
          <p:cNvSpPr/>
          <p:nvPr/>
        </p:nvSpPr>
        <p:spPr>
          <a:xfrm>
            <a:off x="362576" y="5577840"/>
            <a:ext cx="685993"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a:hlinkClick r:id="rId14" action="ppaction://hlinksldjump"/>
          </p:cNvPr>
          <p:cNvSpPr/>
          <p:nvPr/>
        </p:nvSpPr>
        <p:spPr>
          <a:xfrm>
            <a:off x="1324768" y="3433229"/>
            <a:ext cx="18288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hlinkClick r:id="rId18" action="ppaction://hlinksldjump"/>
          </p:cNvPr>
          <p:cNvSpPr/>
          <p:nvPr/>
        </p:nvSpPr>
        <p:spPr>
          <a:xfrm>
            <a:off x="1309048" y="5719229"/>
            <a:ext cx="18288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p:cNvCxnSpPr/>
          <p:nvPr/>
        </p:nvCxnSpPr>
        <p:spPr>
          <a:xfrm>
            <a:off x="13648" y="333688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24" name="Rectangle 223">
            <a:hlinkClick r:id="rId14" action="ppaction://hlinksldjump"/>
          </p:cNvPr>
          <p:cNvSpPr/>
          <p:nvPr/>
        </p:nvSpPr>
        <p:spPr>
          <a:xfrm>
            <a:off x="0" y="3048000"/>
            <a:ext cx="1463040" cy="32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Round Same Side Corner Rectangle 224"/>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226" name="Round Same Side Corner Rectangle 225"/>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227" name="Round Same Side Corner Rectangle 226"/>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228" name="Round Same Side Corner Rectangle 227"/>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229" name="Round Same Side Corner Rectangle 228"/>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230" name="Straight Connector 22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31" name="Rectangle 230">
            <a:hlinkClick r:id="rId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Rectangle 231">
            <a:hlinkClick r:id="rId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Rectangle 232">
            <a:hlinkClick r:id="rId1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Rectangle 233">
            <a:hlinkClick r:id="rId1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ectangle 234">
            <a:hlinkClick r:id="rId1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Oval 235"/>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Oval 236">
            <a:hlinkClick r:id="rId19"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238" name="Oval 237">
            <a:hlinkClick r:id="rId20"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239" name="Oval 238">
            <a:hlinkClick r:id="rId21"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240" name="Oval 239">
            <a:hlinkClick r:id="rId22"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241" name="Straight Connector 24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48" name="Picture 2">
            <a:hlinkClick r:id="rId23" action="ppaction://hlinksldjump"/>
            <a:hlinkHover r:id="" action="ppaction://noaction" highlightClick="1"/>
          </p:cNvPr>
          <p:cNvPicPr>
            <a:picLocks noChangeAspect="1" noChangeArrowheads="1"/>
          </p:cNvPicPr>
          <p:nvPr/>
        </p:nvPicPr>
        <p:blipFill>
          <a:blip r:embed="rId24" cstate="print">
            <a:extLst>
              <a:ext uri="{BEBA8EAE-BF5A-486C-A8C5-ECC9F3942E4B}">
                <a14:imgProps xmlns:a14="http://schemas.microsoft.com/office/drawing/2010/main">
                  <a14:imgLayer r:embed="rId25">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9" name="TextBox 248"/>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26"/>
              </a:rPr>
              <a:t>Help!</a:t>
            </a:r>
            <a:endParaRPr lang="en-US" sz="1600" dirty="0"/>
          </a:p>
        </p:txBody>
      </p:sp>
      <p:sp>
        <p:nvSpPr>
          <p:cNvPr id="250" name="Rectangle 249">
            <a:hlinkClick r:id="rId27"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1" name="Straight Connector 250"/>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52" name="Picture 14" descr="C:\Users\jsauvageau\Desktop\4.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3" name="Picture 17" descr="C:\Users\jsauvageau\Desktop\3.png">
            <a:hlinkClick r:id="rId30" action="ppaction://hlinksldjump"/>
            <a:hlinkHover r:id="" action="ppaction://noaction" highlightClick="1"/>
          </p:cNvPr>
          <p:cNvPicPr>
            <a:picLocks noChangeAspect="1" noChangeArrowheads="1"/>
          </p:cNvPicPr>
          <p:nvPr/>
        </p:nvPicPr>
        <p:blipFill>
          <a:blip r:embed="rId31"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4" name="Picture 24" descr="C:\Users\jsauvageau\Desktop\3.png">
            <a:hlinkClick r:id="rId32" action="ppaction://hlinksldjump"/>
            <a:hlinkHover r:id="" action="ppaction://noaction" highlightClick="1"/>
          </p:cNvPr>
          <p:cNvPicPr>
            <a:picLocks noChangeAspect="1" noChangeArrowheads="1"/>
          </p:cNvPicPr>
          <p:nvPr/>
        </p:nvPicPr>
        <p:blipFill>
          <a:blip r:embed="rId33" cstate="print">
            <a:extLst>
              <a:ext uri="{BEBA8EAE-BF5A-486C-A8C5-ECC9F3942E4B}">
                <a14:imgProps xmlns:a14="http://schemas.microsoft.com/office/drawing/2010/main">
                  <a14:imgLayer r:embed="rId3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5" name="Picture 28" descr="C:\Users\jsauvageau\Desktop\1.png">
            <a:hlinkClick r:id="rId35" action="ppaction://hlinksldjump"/>
            <a:hlinkHover r:id="" action="ppaction://noaction" highlightClick="1"/>
          </p:cNvPr>
          <p:cNvPicPr>
            <a:picLocks noChangeAspect="1" noChangeArrowheads="1"/>
          </p:cNvPicPr>
          <p:nvPr/>
        </p:nvPicPr>
        <p:blipFill>
          <a:blip r:embed="rId36"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6" name="Picture 9" descr="\\Cagmasrv1\sso$\Gestion_Deloitte\Global_Brand\- Templates\Icons\Iconography Deloitte\Icon_Envelope_Blue.png">
            <a:hlinkClick r:id="rId37" action="ppaction://hlinksldjump"/>
            <a:hlinkHover r:id="" action="ppaction://noaction" highlightClick="1"/>
          </p:cNvPr>
          <p:cNvPicPr>
            <a:picLocks noChangeAspect="1" noChangeArrowheads="1"/>
          </p:cNvPicPr>
          <p:nvPr/>
        </p:nvPicPr>
        <p:blipFill>
          <a:blip r:embed="rId3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7" name="Picture 18" descr="C:\Users\jsauvageau\Desktop\3.png">
            <a:hlinkClick r:id="rId39" action="ppaction://hlinksldjump"/>
            <a:hlinkHover r:id="" action="ppaction://noaction" highlightClick="1"/>
          </p:cNvPr>
          <p:cNvPicPr>
            <a:picLocks noChangeAspect="1" noChangeArrowheads="1"/>
          </p:cNvPicPr>
          <p:nvPr/>
        </p:nvPicPr>
        <p:blipFill>
          <a:blip r:embed="rId40" cstate="print">
            <a:extLst>
              <a:ext uri="{BEBA8EAE-BF5A-486C-A8C5-ECC9F3942E4B}">
                <a14:imgProps xmlns:a14="http://schemas.microsoft.com/office/drawing/2010/main">
                  <a14:imgLayer r:embed="rId4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8" name="Picture 7" descr="\\Cagmasrv1\sso$\Gestion_Deloitte\Global_Brand\- Templates\Icons\Iconography Deloitte\Icon_Cog_Blue.png">
            <a:hlinkClick r:id="rId42" action="ppaction://hlinksldjump"/>
            <a:hlinkHover r:id="" action="ppaction://noaction" highlightClick="1"/>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9" name="Picture 5" descr="http://njmw.s3.amazonaws.com/cms/images/7b3ea615bd50da66/Calendar-Icon.png">
            <a:hlinkClick r:id="rId44" action="ppaction://hlinksldjump"/>
            <a:hlinkHover r:id="" action="ppaction://noaction" highlightClick="1"/>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261" name="Rectangle 260">
            <a:hlinkClick r:id="rId27"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a:hlinkClick r:id="rId46"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a:hlinkClick r:id="rId47"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Home Page | Current Projects | USPS | Files |Objectives</a:t>
            </a:r>
            <a:endParaRPr lang="en-US" dirty="0"/>
          </a:p>
        </p:txBody>
      </p:sp>
      <p:sp>
        <p:nvSpPr>
          <p:cNvPr id="44" name="Rectangle 43"/>
          <p:cNvSpPr/>
          <p:nvPr/>
        </p:nvSpPr>
        <p:spPr>
          <a:xfrm>
            <a:off x="1691050" y="1460467"/>
            <a:ext cx="5761901" cy="4765959"/>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custDataLst>
              <p:tags r:id="rId1"/>
            </p:custDataLst>
          </p:nvPr>
        </p:nvSpPr>
        <p:spPr>
          <a:xfrm>
            <a:off x="6959908"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pic>
        <p:nvPicPr>
          <p:cNvPr id="46" name="Picture 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691050" y="1905000"/>
            <a:ext cx="5761901" cy="43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7" name="Table 46"/>
          <p:cNvGraphicFramePr>
            <a:graphicFrameLocks noGrp="1"/>
          </p:cNvGraphicFramePr>
          <p:nvPr>
            <p:extLst>
              <p:ext uri="{D42A27DB-BD31-4B8C-83A1-F6EECF244321}">
                <p14:modId xmlns:p14="http://schemas.microsoft.com/office/powerpoint/2010/main" val="116571091"/>
              </p:ext>
            </p:extLst>
          </p:nvPr>
        </p:nvGraphicFramePr>
        <p:xfrm>
          <a:off x="1714000" y="1530865"/>
          <a:ext cx="5093056" cy="251460"/>
        </p:xfrm>
        <a:graphic>
          <a:graphicData uri="http://schemas.openxmlformats.org/drawingml/2006/table">
            <a:tbl>
              <a:tblPr firstRow="1" bandRow="1">
                <a:tableStyleId>{3B4B98B0-60AC-42C2-AFA5-B58CD77FA1E5}</a:tableStyleId>
              </a:tblPr>
              <a:tblGrid>
                <a:gridCol w="672668"/>
                <a:gridCol w="672668"/>
                <a:gridCol w="672668"/>
                <a:gridCol w="672668"/>
                <a:gridCol w="864858"/>
                <a:gridCol w="864858"/>
                <a:gridCol w="672668"/>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sp>
        <p:nvSpPr>
          <p:cNvPr id="78" name="TextBox 77"/>
          <p:cNvSpPr txBox="1"/>
          <p:nvPr>
            <p:custDataLst>
              <p:tags r:id="rId2"/>
            </p:custDataLst>
          </p:nvPr>
        </p:nvSpPr>
        <p:spPr>
          <a:xfrm>
            <a:off x="7257424"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sp>
        <p:nvSpPr>
          <p:cNvPr id="79" name="TextBox 78"/>
          <p:cNvSpPr txBox="1"/>
          <p:nvPr/>
        </p:nvSpPr>
        <p:spPr>
          <a:xfrm>
            <a:off x="7257424" y="1559384"/>
            <a:ext cx="182880" cy="196355"/>
          </a:xfrm>
          <a:prstGeom prst="rect">
            <a:avLst/>
          </a:prstGeom>
          <a:noFill/>
        </p:spPr>
        <p:txBody>
          <a:bodyPr wrap="square" rtlCol="0" anchor="ctr">
            <a:spAutoFit/>
          </a:bodyPr>
          <a:lstStyle/>
          <a:p>
            <a:pPr algn="ctr"/>
            <a:r>
              <a:rPr lang="en-US" sz="1400" b="1" dirty="0" smtClean="0">
                <a:latin typeface="Aharoni" pitchFamily="2" charset="-79"/>
                <a:cs typeface="Aharoni" pitchFamily="2" charset="-79"/>
              </a:rPr>
              <a:t>x</a:t>
            </a:r>
            <a:endParaRPr lang="en-US" sz="1400" b="1" dirty="0">
              <a:latin typeface="Aharoni" pitchFamily="2" charset="-79"/>
              <a:cs typeface="Aharoni" pitchFamily="2" charset="-79"/>
            </a:endParaRPr>
          </a:p>
        </p:txBody>
      </p:sp>
      <p:sp>
        <p:nvSpPr>
          <p:cNvPr id="80" name="TextBox 79"/>
          <p:cNvSpPr txBox="1"/>
          <p:nvPr/>
        </p:nvSpPr>
        <p:spPr>
          <a:xfrm>
            <a:off x="6959226" y="1460467"/>
            <a:ext cx="182880" cy="338554"/>
          </a:xfrm>
          <a:prstGeom prst="rect">
            <a:avLst/>
          </a:prstGeom>
          <a:noFill/>
        </p:spPr>
        <p:txBody>
          <a:bodyPr wrap="square" rtlCol="0" anchor="ctr">
            <a:spAutoFit/>
          </a:bodyPr>
          <a:lstStyle/>
          <a:p>
            <a:pPr algn="ctr"/>
            <a:r>
              <a:rPr lang="en-US" sz="1600" b="1" dirty="0" smtClean="0">
                <a:latin typeface="Aharoni" pitchFamily="2" charset="-79"/>
                <a:cs typeface="Aharoni" pitchFamily="2" charset="-79"/>
              </a:rPr>
              <a:t>_</a:t>
            </a:r>
            <a:endParaRPr lang="en-US" sz="1600" b="1" dirty="0">
              <a:latin typeface="Aharoni" pitchFamily="2" charset="-79"/>
              <a:cs typeface="Aharoni" pitchFamily="2" charset="-79"/>
            </a:endParaRPr>
          </a:p>
        </p:txBody>
      </p:sp>
      <p:grpSp>
        <p:nvGrpSpPr>
          <p:cNvPr id="87" name="Group 86"/>
          <p:cNvGrpSpPr/>
          <p:nvPr/>
        </p:nvGrpSpPr>
        <p:grpSpPr>
          <a:xfrm>
            <a:off x="1990206" y="3124200"/>
            <a:ext cx="5155096" cy="1554480"/>
            <a:chOff x="1447800" y="3124200"/>
            <a:chExt cx="5155096" cy="1554480"/>
          </a:xfrm>
        </p:grpSpPr>
        <p:sp>
          <p:nvSpPr>
            <p:cNvPr id="89" name="Rounded Rectangular Callout 88"/>
            <p:cNvSpPr/>
            <p:nvPr>
              <p:custDataLst>
                <p:tags r:id="rId3"/>
              </p:custDataLst>
            </p:nvPr>
          </p:nvSpPr>
          <p:spPr>
            <a:xfrm>
              <a:off x="1447800" y="3124200"/>
              <a:ext cx="5155096" cy="1554480"/>
            </a:xfrm>
            <a:prstGeom prst="wedgeRoundRectCallout">
              <a:avLst>
                <a:gd name="adj1" fmla="val 49806"/>
                <a:gd name="adj2" fmla="val 16689"/>
                <a:gd name="adj3" fmla="val 16667"/>
              </a:avLst>
            </a:prstGeom>
            <a:solidFill>
              <a:schemeClr val="tx1">
                <a:lumMod val="95000"/>
                <a:lumOff val="5000"/>
                <a:alpha val="90000"/>
              </a:schemeClr>
            </a:solidFill>
            <a:ln w="25400" cap="flat" cmpd="sng" algn="ctr">
              <a:solidFill>
                <a:schemeClr val="bg1">
                  <a:lumMod val="65000"/>
                </a:schemeClr>
              </a:solidFill>
              <a:prstDash val="solid"/>
            </a:ln>
            <a:effectLst>
              <a:glow rad="139700">
                <a:schemeClr val="bg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t"/>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US" sz="16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PM Status Update for BUMED Project</a:t>
              </a:r>
            </a:p>
            <a:p>
              <a:pPr lvl="0" algn="ctr">
                <a:spcBef>
                  <a:spcPts val="600"/>
                </a:spcBef>
                <a:spcAft>
                  <a:spcPts val="600"/>
                </a:spcAft>
                <a:defRPr/>
              </a:pPr>
              <a:r>
                <a:rPr lang="en-US" sz="1600" b="1" kern="0" dirty="0">
                  <a:solidFill>
                    <a:sysClr val="window" lastClr="FFFFFF"/>
                  </a:solidFill>
                </a:rPr>
                <a:t>Send brief status update to PM to communicate whether there is a need for more learner </a:t>
              </a:r>
              <a:r>
                <a:rPr lang="en-US" sz="1600" b="1" kern="0" dirty="0" smtClean="0">
                  <a:solidFill>
                    <a:sysClr val="window" lastClr="FFFFFF"/>
                  </a:solidFill>
                </a:rPr>
                <a:t>analysis.</a:t>
              </a:r>
            </a:p>
          </p:txBody>
        </p:sp>
        <p:grpSp>
          <p:nvGrpSpPr>
            <p:cNvPr id="90" name="Group 89"/>
            <p:cNvGrpSpPr/>
            <p:nvPr/>
          </p:nvGrpSpPr>
          <p:grpSpPr>
            <a:xfrm>
              <a:off x="6198695" y="3252802"/>
              <a:ext cx="182880" cy="196355"/>
              <a:chOff x="7896028" y="3357008"/>
              <a:chExt cx="274320" cy="307777"/>
            </a:xfrm>
          </p:grpSpPr>
          <p:sp>
            <p:nvSpPr>
              <p:cNvPr id="95" name="TextBox 94"/>
              <p:cNvSpPr txBox="1"/>
              <p:nvPr>
                <p:custDataLst>
                  <p:tags r:id="rId4"/>
                </p:custDataLst>
              </p:nvPr>
            </p:nvSpPr>
            <p:spPr>
              <a:xfrm>
                <a:off x="7896028" y="3372397"/>
                <a:ext cx="274320" cy="27699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sp>
            <p:nvSpPr>
              <p:cNvPr id="96" name="TextBox 95"/>
              <p:cNvSpPr txBox="1"/>
              <p:nvPr/>
            </p:nvSpPr>
            <p:spPr>
              <a:xfrm>
                <a:off x="7896028" y="3357008"/>
                <a:ext cx="274320" cy="307777"/>
              </a:xfrm>
              <a:prstGeom prst="rect">
                <a:avLst/>
              </a:prstGeom>
              <a:noFill/>
            </p:spPr>
            <p:txBody>
              <a:bodyPr wrap="square" rtlCol="0" anchor="ctr">
                <a:spAutoFit/>
              </a:bodyPr>
              <a:lstStyle/>
              <a:p>
                <a:pPr algn="ctr"/>
                <a:r>
                  <a:rPr lang="en-US" sz="1400" b="1" dirty="0" smtClean="0">
                    <a:latin typeface="Aharoni" pitchFamily="2" charset="-79"/>
                    <a:cs typeface="Aharoni" pitchFamily="2" charset="-79"/>
                  </a:rPr>
                  <a:t>x</a:t>
                </a:r>
                <a:endParaRPr lang="en-US" sz="1400" b="1" dirty="0">
                  <a:latin typeface="Aharoni" pitchFamily="2" charset="-79"/>
                  <a:cs typeface="Aharoni" pitchFamily="2" charset="-79"/>
                </a:endParaRPr>
              </a:p>
            </p:txBody>
          </p:sp>
        </p:grpSp>
        <p:cxnSp>
          <p:nvCxnSpPr>
            <p:cNvPr id="91" name="Straight Connector 90"/>
            <p:cNvCxnSpPr/>
            <p:nvPr/>
          </p:nvCxnSpPr>
          <p:spPr bwMode="auto">
            <a:xfrm>
              <a:off x="1645920" y="3528950"/>
              <a:ext cx="4754880" cy="0"/>
            </a:xfrm>
            <a:prstGeom prst="line">
              <a:avLst/>
            </a:prstGeom>
            <a:ln w="28575">
              <a:solidFill>
                <a:schemeClr val="bg1">
                  <a:lumMod val="95000"/>
                </a:schemeClr>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pic>
          <p:nvPicPr>
            <p:cNvPr id="92" name="Picture 9" descr="\\Cagmasrv1\sso$\Gestion_Deloitte\Global_Brand\- Templates\Icons\Iconography Deloitte\Icon_Envelope_Blue.png"/>
            <p:cNvPicPr>
              <a:picLocks noChangeAspect="1" noChangeArrowheads="1"/>
            </p:cNvPicPr>
            <p:nvPr/>
          </p:nvPicPr>
          <p:blipFill>
            <a:blip r:embed="rId49"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65120" y="4215081"/>
              <a:ext cx="426720" cy="269055"/>
            </a:xfrm>
            <a:prstGeom prst="rect">
              <a:avLst/>
            </a:prstGeom>
            <a:noFill/>
            <a:ln>
              <a:solidFill>
                <a:schemeClr val="bg1"/>
              </a:solidFill>
            </a:ln>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93" name="Picture 23" descr="C:\Users\jsauvageau\Desktop\4.png"/>
            <p:cNvPicPr>
              <a:picLocks noChangeAspect="1" noChangeArrowheads="1"/>
            </p:cNvPicPr>
            <p:nvPr/>
          </p:nvPicPr>
          <p:blipFill>
            <a:blip r:embed="rId50" cstate="print">
              <a:extLst>
                <a:ext uri="{BEBA8EAE-BF5A-486C-A8C5-ECC9F3942E4B}">
                  <a14:imgProps xmlns:a14="http://schemas.microsoft.com/office/drawing/2010/main">
                    <a14:imgLayer r:embed="rId51">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909894" y="4171552"/>
              <a:ext cx="274320" cy="36606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8" descr="C:\Users\jsauvageau\Desktop\3.png"/>
            <p:cNvPicPr>
              <a:picLocks noChangeAspect="1" noChangeArrowheads="1"/>
            </p:cNvPicPr>
            <p:nvPr/>
          </p:nvPicPr>
          <p:blipFill>
            <a:blip r:embed="rId5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2268" y="4161600"/>
              <a:ext cx="469106" cy="422275"/>
            </a:xfrm>
            <a:prstGeom prst="rect">
              <a:avLst/>
            </a:prstGeom>
            <a:noFill/>
            <a:extLst>
              <a:ext uri="{909E8E84-426E-40DD-AFC4-6F175D3DCCD1}">
                <a14:hiddenFill xmlns:a14="http://schemas.microsoft.com/office/drawing/2010/main">
                  <a:solidFill>
                    <a:srgbClr val="FFFFFF"/>
                  </a:solidFill>
                </a14:hiddenFill>
              </a:ext>
            </a:extLst>
          </p:spPr>
        </p:pic>
      </p:grpSp>
      <p:pic>
        <p:nvPicPr>
          <p:cNvPr id="264" name="Picture 2">
            <a:hlinkClick r:id="rId53" action="ppaction://hlinksldjump"/>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5" name="TextBox 264">
            <a:hlinkClick r:id="rId55"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266" name="TextBox 265">
            <a:hlinkClick r:id="rId56"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30222193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extBox 306">
            <a:hlinkClick r:id="rId6"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308" name="TextBox 307">
            <a:hlinkClick r:id="rId7"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
        <p:nvSpPr>
          <p:cNvPr id="226" name="Rectangle 225"/>
          <p:cNvSpPr/>
          <p:nvPr/>
        </p:nvSpPr>
        <p:spPr>
          <a:xfrm>
            <a:off x="0" y="1341774"/>
            <a:ext cx="1497862" cy="5045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7" name="Straight Connector 226"/>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9" name="Round Diagonal Corner Rectangle 228">
            <a:hlinkClick r:id="rId8"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230" name="Round Same Side Corner Rectangle 229"/>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231" name="Round Same Side Corner Rectangle 230"/>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232" name="Round Same Side Corner Rectangle 231"/>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233" name="Round Same Side Corner Rectangle 232"/>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234" name="Round Same Side Corner Rectangle 233"/>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235" name="Straight Connector 234"/>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236" name="Group 235"/>
          <p:cNvGrpSpPr/>
          <p:nvPr/>
        </p:nvGrpSpPr>
        <p:grpSpPr>
          <a:xfrm>
            <a:off x="322821" y="2164080"/>
            <a:ext cx="731906" cy="675541"/>
            <a:chOff x="82501" y="1423719"/>
            <a:chExt cx="731906" cy="675541"/>
          </a:xfrm>
        </p:grpSpPr>
        <p:pic>
          <p:nvPicPr>
            <p:cNvPr id="23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501" y="142371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8" name="Rectangle 237"/>
            <p:cNvSpPr/>
            <p:nvPr/>
          </p:nvSpPr>
          <p:spPr>
            <a:xfrm>
              <a:off x="128414" y="198503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grpSp>
      <p:sp>
        <p:nvSpPr>
          <p:cNvPr id="239" name="Rectangle 238">
            <a:hlinkClick r:id="rId10"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Rectangle 239">
            <a:hlinkClick r:id="rId11"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 name="Rectangle 240">
            <a:hlinkClick r:id="rId12"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Rectangle 241">
            <a:hlinkClick r:id="rId13"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Rectangle 242">
            <a:hlinkClick r:id="rId14"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Rectangle 243">
            <a:hlinkClick r:id="rId15" action="ppaction://hlinksldjump"/>
            <a:hlinkHover r:id="" action="ppaction://noaction" highlightClick="1"/>
          </p:cNvPr>
          <p:cNvSpPr/>
          <p:nvPr/>
        </p:nvSpPr>
        <p:spPr>
          <a:xfrm>
            <a:off x="939017" y="5551667"/>
            <a:ext cx="685993" cy="71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Rectangle 244">
            <a:hlinkClick r:id="rId16" action="ppaction://hlinksldjump"/>
          </p:cNvPr>
          <p:cNvSpPr/>
          <p:nvPr/>
        </p:nvSpPr>
        <p:spPr>
          <a:xfrm>
            <a:off x="253968" y="211335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Rectangle 245">
            <a:hlinkClick r:id="rId16" action="ppaction://hlinksldjump"/>
          </p:cNvPr>
          <p:cNvSpPr/>
          <p:nvPr/>
        </p:nvSpPr>
        <p:spPr>
          <a:xfrm>
            <a:off x="297967" y="5481052"/>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7" name="Picture 2"/>
          <p:cNvPicPr preferRelativeResize="0">
            <a:picLocks noChangeArrowheads="1"/>
          </p:cNvPicPr>
          <p:nvPr/>
        </p:nvPicPr>
        <p:blipFill rotWithShape="1">
          <a:blip r:embed="rId17">
            <a:extLst>
              <a:ext uri="{28A0092B-C50C-407E-A947-70E740481C1C}">
                <a14:useLocalDpi xmlns:a14="http://schemas.microsoft.com/office/drawing/2010/main" val="0"/>
              </a:ext>
            </a:extLst>
          </a:blip>
          <a:srcRect l="45645" t="8341" r="50285" b="7319"/>
          <a:stretch/>
        </p:blipFill>
        <p:spPr bwMode="auto">
          <a:xfrm>
            <a:off x="1324768" y="3446877"/>
            <a:ext cx="182880" cy="284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8" name="Rectangle 247"/>
          <p:cNvSpPr/>
          <p:nvPr/>
        </p:nvSpPr>
        <p:spPr>
          <a:xfrm>
            <a:off x="354790" y="314498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95000"/>
                    <a:lumOff val="5000"/>
                  </a:schemeClr>
                </a:solidFill>
              </a:rPr>
              <a:t>Files</a:t>
            </a:r>
            <a:endParaRPr lang="en-US" sz="1200" b="1" dirty="0">
              <a:solidFill>
                <a:schemeClr val="tx1">
                  <a:lumMod val="95000"/>
                  <a:lumOff val="5000"/>
                </a:schemeClr>
              </a:solidFill>
            </a:endParaRPr>
          </a:p>
        </p:txBody>
      </p:sp>
      <p:cxnSp>
        <p:nvCxnSpPr>
          <p:cNvPr id="249" name="Straight Connector 248"/>
          <p:cNvCxnSpPr/>
          <p:nvPr/>
        </p:nvCxnSpPr>
        <p:spPr>
          <a:xfrm>
            <a:off x="2504" y="1945944"/>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250" name="Straight Connector 249"/>
          <p:cNvCxnSpPr/>
          <p:nvPr/>
        </p:nvCxnSpPr>
        <p:spPr>
          <a:xfrm>
            <a:off x="22276" y="304800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251" name="Group 250"/>
          <p:cNvGrpSpPr/>
          <p:nvPr/>
        </p:nvGrpSpPr>
        <p:grpSpPr>
          <a:xfrm>
            <a:off x="220640" y="4549592"/>
            <a:ext cx="914400" cy="807719"/>
            <a:chOff x="0" y="3535681"/>
            <a:chExt cx="914400" cy="807719"/>
          </a:xfrm>
        </p:grpSpPr>
        <p:pic>
          <p:nvPicPr>
            <p:cNvPr id="252" name="Picture 4" descr="https://cdn.tutsplus.com/net/uploads/legacy/1050_icon/images/CSS3-Document-Icon.png"/>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88389" y="3535681"/>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253" name="Rectangle 252"/>
            <p:cNvSpPr/>
            <p:nvPr/>
          </p:nvSpPr>
          <p:spPr>
            <a:xfrm>
              <a:off x="0" y="406908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Knowledge Checks</a:t>
              </a:r>
              <a:endParaRPr lang="en-US" sz="1100" b="1" dirty="0">
                <a:solidFill>
                  <a:schemeClr val="tx1">
                    <a:lumMod val="95000"/>
                    <a:lumOff val="5000"/>
                  </a:schemeClr>
                </a:solidFill>
              </a:endParaRPr>
            </a:p>
          </p:txBody>
        </p:sp>
      </p:grpSp>
      <p:grpSp>
        <p:nvGrpSpPr>
          <p:cNvPr id="254" name="Group 253"/>
          <p:cNvGrpSpPr/>
          <p:nvPr/>
        </p:nvGrpSpPr>
        <p:grpSpPr>
          <a:xfrm>
            <a:off x="220640" y="3464264"/>
            <a:ext cx="914400" cy="807720"/>
            <a:chOff x="10290" y="2438400"/>
            <a:chExt cx="914400" cy="807720"/>
          </a:xfrm>
        </p:grpSpPr>
        <p:pic>
          <p:nvPicPr>
            <p:cNvPr id="255" name="Picture 4" descr="https://cdn.tutsplus.com/net/uploads/legacy/1050_icon/images/CSS3-Document-Icon.png"/>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98679" y="2438400"/>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256" name="Rectangle 255"/>
            <p:cNvSpPr/>
            <p:nvPr/>
          </p:nvSpPr>
          <p:spPr>
            <a:xfrm>
              <a:off x="10290" y="297180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Course Outline</a:t>
              </a:r>
              <a:endParaRPr lang="en-US" sz="1100" b="1" dirty="0">
                <a:solidFill>
                  <a:schemeClr val="tx1">
                    <a:lumMod val="95000"/>
                    <a:lumOff val="5000"/>
                  </a:schemeClr>
                </a:solidFill>
              </a:endParaRPr>
            </a:p>
          </p:txBody>
        </p:sp>
      </p:grpSp>
      <p:sp>
        <p:nvSpPr>
          <p:cNvPr id="257" name="Rectangle 256">
            <a:hlinkClick r:id="rId16" action="ppaction://hlinksldjump"/>
          </p:cNvPr>
          <p:cNvSpPr/>
          <p:nvPr/>
        </p:nvSpPr>
        <p:spPr>
          <a:xfrm>
            <a:off x="299672" y="3403304"/>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Rectangle 257">
            <a:hlinkClick r:id="rId16" action="ppaction://hlinksldjump"/>
          </p:cNvPr>
          <p:cNvSpPr/>
          <p:nvPr/>
        </p:nvSpPr>
        <p:spPr>
          <a:xfrm>
            <a:off x="311887" y="4525708"/>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9" name="Group 258"/>
          <p:cNvGrpSpPr/>
          <p:nvPr/>
        </p:nvGrpSpPr>
        <p:grpSpPr>
          <a:xfrm>
            <a:off x="271136" y="5663227"/>
            <a:ext cx="822960" cy="647621"/>
            <a:chOff x="101116" y="4648200"/>
            <a:chExt cx="822960" cy="647621"/>
          </a:xfrm>
        </p:grpSpPr>
        <p:pic>
          <p:nvPicPr>
            <p:cNvPr id="260" name="Picture 4" descr="https://cdn.tutsplus.com/net/uploads/legacy/1050_icon/images/CSS3-Document-Icon.png"/>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343785" y="4648200"/>
              <a:ext cx="337623" cy="457200"/>
            </a:xfrm>
            <a:prstGeom prst="rect">
              <a:avLst/>
            </a:prstGeom>
            <a:noFill/>
            <a:ln>
              <a:solidFill>
                <a:schemeClr val="accent1">
                  <a:lumMod val="75000"/>
                </a:schemeClr>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61" name="Rectangle 260"/>
            <p:cNvSpPr/>
            <p:nvPr/>
          </p:nvSpPr>
          <p:spPr>
            <a:xfrm>
              <a:off x="101116" y="5181600"/>
              <a:ext cx="82296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Objectives</a:t>
              </a:r>
              <a:endParaRPr lang="en-US" sz="1100" b="1" dirty="0">
                <a:solidFill>
                  <a:schemeClr val="tx1">
                    <a:lumMod val="95000"/>
                    <a:lumOff val="5000"/>
                  </a:schemeClr>
                </a:solidFill>
              </a:endParaRPr>
            </a:p>
          </p:txBody>
        </p:sp>
      </p:grpSp>
      <p:sp>
        <p:nvSpPr>
          <p:cNvPr id="262" name="Rectangle 261">
            <a:hlinkClick r:id="rId15" action="ppaction://hlinksldjump"/>
            <a:hlinkHover r:id="" action="ppaction://noaction" highlightClick="1"/>
          </p:cNvPr>
          <p:cNvSpPr/>
          <p:nvPr/>
        </p:nvSpPr>
        <p:spPr>
          <a:xfrm>
            <a:off x="362576" y="5577840"/>
            <a:ext cx="685993"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Rectangle 262">
            <a:hlinkClick r:id="rId16" action="ppaction://hlinksldjump"/>
          </p:cNvPr>
          <p:cNvSpPr/>
          <p:nvPr/>
        </p:nvSpPr>
        <p:spPr>
          <a:xfrm>
            <a:off x="1324768" y="3433229"/>
            <a:ext cx="18288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a:hlinkClick r:id="rId20" action="ppaction://hlinksldjump"/>
          </p:cNvPr>
          <p:cNvSpPr/>
          <p:nvPr/>
        </p:nvSpPr>
        <p:spPr>
          <a:xfrm>
            <a:off x="1309048" y="5719229"/>
            <a:ext cx="18288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5" name="Straight Connector 264"/>
          <p:cNvCxnSpPr/>
          <p:nvPr/>
        </p:nvCxnSpPr>
        <p:spPr>
          <a:xfrm>
            <a:off x="13648" y="333688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66" name="Rectangle 265">
            <a:hlinkClick r:id="rId16" action="ppaction://hlinksldjump"/>
          </p:cNvPr>
          <p:cNvSpPr/>
          <p:nvPr/>
        </p:nvSpPr>
        <p:spPr>
          <a:xfrm>
            <a:off x="0" y="3048000"/>
            <a:ext cx="1463040" cy="32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Round Same Side Corner Rectangle 266"/>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268" name="Round Same Side Corner Rectangle 267"/>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269" name="Round Same Side Corner Rectangle 268"/>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270" name="Round Same Side Corner Rectangle 269"/>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271" name="Round Same Side Corner Rectangle 270"/>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272" name="Straight Connector 271"/>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3" name="Rectangle 272">
            <a:hlinkClick r:id="rId10"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Rectangle 273">
            <a:hlinkClick r:id="rId11"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Rectangle 274">
            <a:hlinkClick r:id="rId12"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Rectangle 275">
            <a:hlinkClick r:id="rId13"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Rectangle 276">
            <a:hlinkClick r:id="rId14"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Oval 277"/>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Oval 278">
            <a:hlinkClick r:id="rId21"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280" name="Oval 279">
            <a:hlinkClick r:id="rId22"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281" name="Oval 280">
            <a:hlinkClick r:id="rId23"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282" name="Oval 281">
            <a:hlinkClick r:id="rId24"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283" name="Straight Connector 282"/>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90" name="Picture 2">
            <a:hlinkClick r:id="rId25" action="ppaction://hlinksldjump"/>
            <a:hlinkHover r:id="" action="ppaction://noaction" highlightClick="1"/>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1" name="TextBox 290"/>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28"/>
              </a:rPr>
              <a:t>Help!</a:t>
            </a:r>
            <a:endParaRPr lang="en-US" sz="1600" dirty="0"/>
          </a:p>
        </p:txBody>
      </p:sp>
      <p:sp>
        <p:nvSpPr>
          <p:cNvPr id="292" name="Rectangle 291">
            <a:hlinkClick r:id="rId29"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3" name="Straight Connector 292"/>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94" name="Picture 14" descr="C:\Users\jsauvageau\Desktop\4.png">
            <a:hlinkClick r:id="rId30" action="ppaction://hlinksldjump"/>
            <a:hlinkHover r:id="" action="ppaction://noaction" highlightClick="1"/>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95" name="Picture 17" descr="C:\Users\jsauvageau\Desktop\3.png">
            <a:hlinkClick r:id="rId32" action="ppaction://hlinksldjump"/>
            <a:hlinkHover r:id="" action="ppaction://noaction" highlightClick="1"/>
          </p:cNvPr>
          <p:cNvPicPr>
            <a:picLocks noChangeAspect="1" noChangeArrowheads="1"/>
          </p:cNvPicPr>
          <p:nvPr/>
        </p:nvPicPr>
        <p:blipFill>
          <a:blip r:embed="rId3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96" name="Picture 24" descr="C:\Users\jsauvageau\Desktop\3.png">
            <a:hlinkClick r:id="rId34" action="ppaction://hlinksldjump"/>
            <a:hlinkHover r:id="" action="ppaction://noaction" highlightClick="1"/>
          </p:cNvPr>
          <p:cNvPicPr>
            <a:picLocks noChangeAspect="1" noChangeArrowheads="1"/>
          </p:cNvPicPr>
          <p:nvPr/>
        </p:nvPicPr>
        <p:blipFill>
          <a:blip r:embed="rId35" cstate="print">
            <a:extLst>
              <a:ext uri="{BEBA8EAE-BF5A-486C-A8C5-ECC9F3942E4B}">
                <a14:imgProps xmlns:a14="http://schemas.microsoft.com/office/drawing/2010/main">
                  <a14:imgLayer r:embed="rId3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97" name="Picture 28" descr="C:\Users\jsauvageau\Desktop\1.png">
            <a:hlinkClick r:id="rId37" action="ppaction://hlinksldjump"/>
            <a:hlinkHover r:id="" action="ppaction://noaction" highlightClick="1"/>
          </p:cNvPr>
          <p:cNvPicPr>
            <a:picLocks noChangeAspect="1" noChangeArrowheads="1"/>
          </p:cNvPicPr>
          <p:nvPr/>
        </p:nvPicPr>
        <p:blipFill>
          <a:blip r:embed="rId38"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98" name="Picture 9" descr="\\Cagmasrv1\sso$\Gestion_Deloitte\Global_Brand\- Templates\Icons\Iconography Deloitte\Icon_Envelope_Blue.png">
            <a:hlinkClick r:id="rId39" action="ppaction://hlinksldjump"/>
            <a:hlinkHover r:id="" action="ppaction://noaction" highlightClick="1"/>
          </p:cNvPr>
          <p:cNvPicPr>
            <a:picLocks noChangeAspect="1" noChangeArrowheads="1"/>
          </p:cNvPicPr>
          <p:nvPr/>
        </p:nvPicPr>
        <p:blipFill>
          <a:blip r:embed="rId40"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99" name="Picture 18" descr="C:\Users\jsauvageau\Desktop\3.png">
            <a:hlinkClick r:id="rId41" action="ppaction://hlinksldjump"/>
            <a:hlinkHover r:id="" action="ppaction://noaction" highlightClick="1"/>
          </p:cNvPr>
          <p:cNvPicPr>
            <a:picLocks noChangeAspect="1" noChangeArrowheads="1"/>
          </p:cNvPicPr>
          <p:nvPr/>
        </p:nvPicPr>
        <p:blipFill>
          <a:blip r:embed="rId42" cstate="print">
            <a:extLst>
              <a:ext uri="{BEBA8EAE-BF5A-486C-A8C5-ECC9F3942E4B}">
                <a14:imgProps xmlns:a14="http://schemas.microsoft.com/office/drawing/2010/main">
                  <a14:imgLayer r:embed="rId4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300" name="Picture 7" descr="\\Cagmasrv1\sso$\Gestion_Deloitte\Global_Brand\- Templates\Icons\Iconography Deloitte\Icon_Cog_Blue.png">
            <a:hlinkClick r:id="rId44" action="ppaction://hlinksldjump"/>
            <a:hlinkHover r:id="" action="ppaction://noaction" highlightClick="1"/>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301" name="Picture 5" descr="http://njmw.s3.amazonaws.com/cms/images/7b3ea615bd50da66/Calendar-Icon.png">
            <a:hlinkClick r:id="rId46" action="ppaction://hlinksldjump"/>
            <a:hlinkHover r:id="" action="ppaction://noaction" highlightClick="1"/>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303" name="Rectangle 302">
            <a:hlinkClick r:id="rId29"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a:hlinkClick r:id="rId48"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a:hlinkClick r:id="rId49"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Home Page | Current Projects | USPS | Files |Objectives</a:t>
            </a:r>
            <a:endParaRPr lang="en-US" dirty="0"/>
          </a:p>
        </p:txBody>
      </p:sp>
      <p:sp>
        <p:nvSpPr>
          <p:cNvPr id="44" name="Rectangle 43"/>
          <p:cNvSpPr/>
          <p:nvPr/>
        </p:nvSpPr>
        <p:spPr>
          <a:xfrm>
            <a:off x="1691050" y="1460467"/>
            <a:ext cx="5761901" cy="4765959"/>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custDataLst>
              <p:tags r:id="rId1"/>
            </p:custDataLst>
          </p:nvPr>
        </p:nvSpPr>
        <p:spPr>
          <a:xfrm>
            <a:off x="6959908"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pic>
        <p:nvPicPr>
          <p:cNvPr id="46" name="Picture 2"/>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691050" y="1905000"/>
            <a:ext cx="5761901" cy="43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7" name="Table 46"/>
          <p:cNvGraphicFramePr>
            <a:graphicFrameLocks noGrp="1"/>
          </p:cNvGraphicFramePr>
          <p:nvPr>
            <p:extLst>
              <p:ext uri="{D42A27DB-BD31-4B8C-83A1-F6EECF244321}">
                <p14:modId xmlns:p14="http://schemas.microsoft.com/office/powerpoint/2010/main" val="1773686437"/>
              </p:ext>
            </p:extLst>
          </p:nvPr>
        </p:nvGraphicFramePr>
        <p:xfrm>
          <a:off x="1714000" y="1530865"/>
          <a:ext cx="5093056" cy="251460"/>
        </p:xfrm>
        <a:graphic>
          <a:graphicData uri="http://schemas.openxmlformats.org/drawingml/2006/table">
            <a:tbl>
              <a:tblPr firstRow="1" bandRow="1">
                <a:tableStyleId>{3B4B98B0-60AC-42C2-AFA5-B58CD77FA1E5}</a:tableStyleId>
              </a:tblPr>
              <a:tblGrid>
                <a:gridCol w="672668"/>
                <a:gridCol w="672668"/>
                <a:gridCol w="672668"/>
                <a:gridCol w="672668"/>
                <a:gridCol w="864858"/>
                <a:gridCol w="864858"/>
                <a:gridCol w="672668"/>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sp>
        <p:nvSpPr>
          <p:cNvPr id="78" name="TextBox 77"/>
          <p:cNvSpPr txBox="1"/>
          <p:nvPr>
            <p:custDataLst>
              <p:tags r:id="rId2"/>
            </p:custDataLst>
          </p:nvPr>
        </p:nvSpPr>
        <p:spPr>
          <a:xfrm>
            <a:off x="7257424"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sp>
        <p:nvSpPr>
          <p:cNvPr id="79" name="TextBox 78"/>
          <p:cNvSpPr txBox="1"/>
          <p:nvPr/>
        </p:nvSpPr>
        <p:spPr>
          <a:xfrm>
            <a:off x="7257424" y="1559384"/>
            <a:ext cx="182880" cy="196355"/>
          </a:xfrm>
          <a:prstGeom prst="rect">
            <a:avLst/>
          </a:prstGeom>
          <a:noFill/>
        </p:spPr>
        <p:txBody>
          <a:bodyPr wrap="square" rtlCol="0" anchor="ctr">
            <a:spAutoFit/>
          </a:bodyPr>
          <a:lstStyle/>
          <a:p>
            <a:pPr algn="ctr"/>
            <a:r>
              <a:rPr lang="en-US" sz="1400" b="1" dirty="0" smtClean="0">
                <a:latin typeface="Aharoni" pitchFamily="2" charset="-79"/>
                <a:cs typeface="Aharoni" pitchFamily="2" charset="-79"/>
              </a:rPr>
              <a:t>x</a:t>
            </a:r>
            <a:endParaRPr lang="en-US" sz="1400" b="1" dirty="0">
              <a:latin typeface="Aharoni" pitchFamily="2" charset="-79"/>
              <a:cs typeface="Aharoni" pitchFamily="2" charset="-79"/>
            </a:endParaRPr>
          </a:p>
        </p:txBody>
      </p:sp>
      <p:sp>
        <p:nvSpPr>
          <p:cNvPr id="80" name="TextBox 79"/>
          <p:cNvSpPr txBox="1"/>
          <p:nvPr/>
        </p:nvSpPr>
        <p:spPr>
          <a:xfrm>
            <a:off x="6959226" y="1460467"/>
            <a:ext cx="182880" cy="338554"/>
          </a:xfrm>
          <a:prstGeom prst="rect">
            <a:avLst/>
          </a:prstGeom>
          <a:noFill/>
        </p:spPr>
        <p:txBody>
          <a:bodyPr wrap="square" rtlCol="0" anchor="ctr">
            <a:spAutoFit/>
          </a:bodyPr>
          <a:lstStyle/>
          <a:p>
            <a:pPr algn="ctr"/>
            <a:r>
              <a:rPr lang="en-US" sz="1600" b="1" dirty="0" smtClean="0">
                <a:latin typeface="Aharoni" pitchFamily="2" charset="-79"/>
                <a:cs typeface="Aharoni" pitchFamily="2" charset="-79"/>
              </a:rPr>
              <a:t>_</a:t>
            </a:r>
            <a:endParaRPr lang="en-US" sz="1600" b="1" dirty="0">
              <a:latin typeface="Aharoni" pitchFamily="2" charset="-79"/>
              <a:cs typeface="Aharoni" pitchFamily="2" charset="-79"/>
            </a:endParaRPr>
          </a:p>
        </p:txBody>
      </p:sp>
      <p:sp>
        <p:nvSpPr>
          <p:cNvPr id="3" name="Rectangle 2"/>
          <p:cNvSpPr/>
          <p:nvPr/>
        </p:nvSpPr>
        <p:spPr>
          <a:xfrm>
            <a:off x="1497862" y="1348400"/>
            <a:ext cx="7646138" cy="5047488"/>
          </a:xfrm>
          <a:prstGeom prst="rect">
            <a:avLst/>
          </a:prstGeom>
          <a:solidFill>
            <a:srgbClr val="0D0D0D">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oup 86"/>
          <p:cNvGrpSpPr/>
          <p:nvPr/>
        </p:nvGrpSpPr>
        <p:grpSpPr>
          <a:xfrm>
            <a:off x="1990206" y="3124200"/>
            <a:ext cx="5155096" cy="1554480"/>
            <a:chOff x="1447800" y="3124200"/>
            <a:chExt cx="5155096" cy="1554480"/>
          </a:xfrm>
        </p:grpSpPr>
        <p:sp>
          <p:nvSpPr>
            <p:cNvPr id="89" name="Rounded Rectangular Callout 88"/>
            <p:cNvSpPr/>
            <p:nvPr>
              <p:custDataLst>
                <p:tags r:id="rId3"/>
              </p:custDataLst>
            </p:nvPr>
          </p:nvSpPr>
          <p:spPr>
            <a:xfrm>
              <a:off x="1447800" y="3124200"/>
              <a:ext cx="5155096" cy="1554480"/>
            </a:xfrm>
            <a:prstGeom prst="wedgeRoundRectCallout">
              <a:avLst>
                <a:gd name="adj1" fmla="val 49806"/>
                <a:gd name="adj2" fmla="val 16689"/>
                <a:gd name="adj3" fmla="val 16667"/>
              </a:avLst>
            </a:prstGeom>
            <a:solidFill>
              <a:schemeClr val="tx1">
                <a:lumMod val="95000"/>
                <a:lumOff val="5000"/>
                <a:alpha val="90000"/>
              </a:schemeClr>
            </a:solidFill>
            <a:ln w="25400" cap="flat" cmpd="sng" algn="ctr">
              <a:solidFill>
                <a:schemeClr val="bg1">
                  <a:lumMod val="65000"/>
                </a:schemeClr>
              </a:solidFill>
              <a:prstDash val="solid"/>
            </a:ln>
            <a:effectLst>
              <a:glow rad="139700">
                <a:schemeClr val="bg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t"/>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US" sz="16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PM Status Update for BUMED Project</a:t>
              </a:r>
            </a:p>
            <a:p>
              <a:pPr lvl="0" algn="ctr">
                <a:spcBef>
                  <a:spcPts val="600"/>
                </a:spcBef>
                <a:spcAft>
                  <a:spcPts val="600"/>
                </a:spcAft>
                <a:defRPr/>
              </a:pPr>
              <a:r>
                <a:rPr lang="en-US" sz="1600" b="1" kern="0" dirty="0">
                  <a:solidFill>
                    <a:sysClr val="window" lastClr="FFFFFF"/>
                  </a:solidFill>
                </a:rPr>
                <a:t>Send brief status update to PM to communicate whether there is a need for more learner </a:t>
              </a:r>
              <a:r>
                <a:rPr lang="en-US" sz="1600" b="1" kern="0" dirty="0" smtClean="0">
                  <a:solidFill>
                    <a:sysClr val="window" lastClr="FFFFFF"/>
                  </a:solidFill>
                </a:rPr>
                <a:t>analysis.</a:t>
              </a:r>
            </a:p>
          </p:txBody>
        </p:sp>
        <p:grpSp>
          <p:nvGrpSpPr>
            <p:cNvPr id="90" name="Group 89"/>
            <p:cNvGrpSpPr/>
            <p:nvPr/>
          </p:nvGrpSpPr>
          <p:grpSpPr>
            <a:xfrm>
              <a:off x="6198695" y="3252802"/>
              <a:ext cx="182880" cy="196355"/>
              <a:chOff x="7896028" y="3357008"/>
              <a:chExt cx="274320" cy="307777"/>
            </a:xfrm>
          </p:grpSpPr>
          <p:sp>
            <p:nvSpPr>
              <p:cNvPr id="95" name="TextBox 94"/>
              <p:cNvSpPr txBox="1"/>
              <p:nvPr>
                <p:custDataLst>
                  <p:tags r:id="rId4"/>
                </p:custDataLst>
              </p:nvPr>
            </p:nvSpPr>
            <p:spPr>
              <a:xfrm>
                <a:off x="7896028" y="3372397"/>
                <a:ext cx="274320" cy="27699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sp>
            <p:nvSpPr>
              <p:cNvPr id="96" name="TextBox 95"/>
              <p:cNvSpPr txBox="1"/>
              <p:nvPr/>
            </p:nvSpPr>
            <p:spPr>
              <a:xfrm>
                <a:off x="7896028" y="3357008"/>
                <a:ext cx="274320" cy="307777"/>
              </a:xfrm>
              <a:prstGeom prst="rect">
                <a:avLst/>
              </a:prstGeom>
              <a:noFill/>
            </p:spPr>
            <p:txBody>
              <a:bodyPr wrap="square" rtlCol="0" anchor="ctr">
                <a:spAutoFit/>
              </a:bodyPr>
              <a:lstStyle/>
              <a:p>
                <a:pPr algn="ctr"/>
                <a:r>
                  <a:rPr lang="en-US" sz="1400" b="1" dirty="0" smtClean="0">
                    <a:latin typeface="Aharoni" pitchFamily="2" charset="-79"/>
                    <a:cs typeface="Aharoni" pitchFamily="2" charset="-79"/>
                  </a:rPr>
                  <a:t>x</a:t>
                </a:r>
                <a:endParaRPr lang="en-US" sz="1400" b="1" dirty="0">
                  <a:latin typeface="Aharoni" pitchFamily="2" charset="-79"/>
                  <a:cs typeface="Aharoni" pitchFamily="2" charset="-79"/>
                </a:endParaRPr>
              </a:p>
            </p:txBody>
          </p:sp>
        </p:grpSp>
        <p:cxnSp>
          <p:nvCxnSpPr>
            <p:cNvPr id="91" name="Straight Connector 90"/>
            <p:cNvCxnSpPr/>
            <p:nvPr/>
          </p:nvCxnSpPr>
          <p:spPr bwMode="auto">
            <a:xfrm>
              <a:off x="1645920" y="3528950"/>
              <a:ext cx="4754880" cy="0"/>
            </a:xfrm>
            <a:prstGeom prst="line">
              <a:avLst/>
            </a:prstGeom>
            <a:ln w="28575">
              <a:solidFill>
                <a:schemeClr val="bg1">
                  <a:lumMod val="95000"/>
                </a:schemeClr>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pic>
          <p:nvPicPr>
            <p:cNvPr id="92" name="Picture 9" descr="\\Cagmasrv1\sso$\Gestion_Deloitte\Global_Brand\- Templates\Icons\Iconography Deloitte\Icon_Envelope_Blue.png"/>
            <p:cNvPicPr>
              <a:picLocks noChangeAspect="1" noChangeArrowheads="1"/>
            </p:cNvPicPr>
            <p:nvPr/>
          </p:nvPicPr>
          <p:blipFill>
            <a:blip r:embed="rId5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65120" y="4215081"/>
              <a:ext cx="426720" cy="269055"/>
            </a:xfrm>
            <a:prstGeom prst="rect">
              <a:avLst/>
            </a:prstGeom>
            <a:noFill/>
            <a:ln>
              <a:solidFill>
                <a:schemeClr val="bg1"/>
              </a:solidFill>
            </a:ln>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93" name="Picture 23" descr="C:\Users\jsauvageau\Desktop\4.png"/>
            <p:cNvPicPr>
              <a:picLocks noChangeAspect="1" noChangeArrowheads="1"/>
            </p:cNvPicPr>
            <p:nvPr/>
          </p:nvPicPr>
          <p:blipFill>
            <a:blip r:embed="rId52" cstate="print">
              <a:extLst>
                <a:ext uri="{BEBA8EAE-BF5A-486C-A8C5-ECC9F3942E4B}">
                  <a14:imgProps xmlns:a14="http://schemas.microsoft.com/office/drawing/2010/main">
                    <a14:imgLayer r:embed="rId5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909894" y="4171552"/>
              <a:ext cx="274320" cy="36606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8" descr="C:\Users\jsauvageau\Desktop\3.png"/>
            <p:cNvPicPr>
              <a:picLocks noChangeAspect="1" noChangeArrowheads="1"/>
            </p:cNvPicPr>
            <p:nvPr/>
          </p:nvPicPr>
          <p:blipFill>
            <a:blip r:embed="rId5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2268" y="4161600"/>
              <a:ext cx="469106" cy="4222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 name="Group 80"/>
          <p:cNvGrpSpPr/>
          <p:nvPr/>
        </p:nvGrpSpPr>
        <p:grpSpPr>
          <a:xfrm>
            <a:off x="1666728" y="1612147"/>
            <a:ext cx="6637977" cy="4519995"/>
            <a:chOff x="1253011" y="1384154"/>
            <a:chExt cx="6637977" cy="4519995"/>
          </a:xfrm>
        </p:grpSpPr>
        <p:grpSp>
          <p:nvGrpSpPr>
            <p:cNvPr id="83" name="Group 82"/>
            <p:cNvGrpSpPr/>
            <p:nvPr/>
          </p:nvGrpSpPr>
          <p:grpSpPr>
            <a:xfrm>
              <a:off x="1478280" y="1515373"/>
              <a:ext cx="6370813" cy="4388776"/>
              <a:chOff x="1478280" y="1515373"/>
              <a:chExt cx="6370813" cy="4388776"/>
            </a:xfrm>
          </p:grpSpPr>
          <p:grpSp>
            <p:nvGrpSpPr>
              <p:cNvPr id="107" name="Group 106"/>
              <p:cNvGrpSpPr/>
              <p:nvPr/>
            </p:nvGrpSpPr>
            <p:grpSpPr>
              <a:xfrm>
                <a:off x="1478280" y="1806234"/>
                <a:ext cx="1054892" cy="3962120"/>
                <a:chOff x="838201" y="1806233"/>
                <a:chExt cx="1054892" cy="3962120"/>
              </a:xfrm>
            </p:grpSpPr>
            <p:sp>
              <p:nvSpPr>
                <p:cNvPr id="128" name="Oval 127"/>
                <p:cNvSpPr/>
                <p:nvPr/>
              </p:nvSpPr>
              <p:spPr>
                <a:xfrm rot="5400000">
                  <a:off x="902493" y="1806233"/>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Oval 128"/>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val 129"/>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5400000">
                <a:off x="3316396" y="1937118"/>
                <a:ext cx="2831648" cy="3962120"/>
                <a:chOff x="838201" y="1806233"/>
                <a:chExt cx="1054892" cy="3962120"/>
              </a:xfrm>
            </p:grpSpPr>
            <p:sp>
              <p:nvSpPr>
                <p:cNvPr id="122" name="Oval 121"/>
                <p:cNvSpPr/>
                <p:nvPr/>
              </p:nvSpPr>
              <p:spPr>
                <a:xfrm rot="5400000">
                  <a:off x="902493" y="1806233"/>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9" name="Group 108"/>
              <p:cNvGrpSpPr/>
              <p:nvPr/>
            </p:nvGrpSpPr>
            <p:grpSpPr>
              <a:xfrm rot="5400000">
                <a:off x="4259118" y="2314174"/>
                <a:ext cx="3746257" cy="3433693"/>
                <a:chOff x="838201" y="2334660"/>
                <a:chExt cx="1054892" cy="3433693"/>
              </a:xfrm>
            </p:grpSpPr>
            <p:sp>
              <p:nvSpPr>
                <p:cNvPr id="117" name="Oval 116"/>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1" name="Oval 110"/>
              <p:cNvSpPr/>
              <p:nvPr/>
            </p:nvSpPr>
            <p:spPr>
              <a:xfrm rot="10800000">
                <a:off x="6723086" y="2014304"/>
                <a:ext cx="914399"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p:nvSpPr>
            <p:spPr>
              <a:xfrm rot="10800000">
                <a:off x="6077272" y="1601933"/>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rot="10800000">
                <a:off x="5053115" y="1765339"/>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rot="10800000">
                <a:off x="5018709" y="1598690"/>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p:cNvSpPr/>
              <p:nvPr/>
            </p:nvSpPr>
            <p:spPr>
              <a:xfrm rot="10800000">
                <a:off x="4203792" y="1515373"/>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4" name="Picture 2"/>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253011" y="1384154"/>
              <a:ext cx="6637977" cy="4483246"/>
            </a:xfrm>
            <a:prstGeom prst="rect">
              <a:avLst/>
            </a:prstGeom>
            <a:noFill/>
            <a:ln w="9525">
              <a:solidFill>
                <a:schemeClr val="tx1"/>
              </a:solidFill>
              <a:miter lim="800000"/>
              <a:headEnd/>
              <a:tailEnd/>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85" name="TextBox 84"/>
            <p:cNvSpPr txBox="1"/>
            <p:nvPr/>
          </p:nvSpPr>
          <p:spPr>
            <a:xfrm>
              <a:off x="1447800" y="1792009"/>
              <a:ext cx="1752600" cy="215444"/>
            </a:xfrm>
            <a:prstGeom prst="rect">
              <a:avLst/>
            </a:prstGeom>
            <a:solidFill>
              <a:schemeClr val="bg1"/>
            </a:solidFill>
          </p:spPr>
          <p:txBody>
            <a:bodyPr wrap="square" rtlCol="0">
              <a:spAutoFit/>
            </a:bodyPr>
            <a:lstStyle/>
            <a:p>
              <a:r>
                <a:rPr lang="en-US" sz="800" dirty="0" smtClean="0"/>
                <a:t>Man.Ager@CompanyX.com</a:t>
              </a:r>
              <a:endParaRPr lang="en-US" sz="800" dirty="0"/>
            </a:p>
          </p:txBody>
        </p:sp>
        <p:sp>
          <p:nvSpPr>
            <p:cNvPr id="86" name="TextBox 85"/>
            <p:cNvSpPr txBox="1"/>
            <p:nvPr/>
          </p:nvSpPr>
          <p:spPr>
            <a:xfrm>
              <a:off x="1708784" y="2475849"/>
              <a:ext cx="1948815" cy="215444"/>
            </a:xfrm>
            <a:prstGeom prst="rect">
              <a:avLst/>
            </a:prstGeom>
            <a:solidFill>
              <a:schemeClr val="bg1"/>
            </a:solidFill>
          </p:spPr>
          <p:txBody>
            <a:bodyPr wrap="square" rtlCol="0">
              <a:spAutoFit/>
            </a:bodyPr>
            <a:lstStyle/>
            <a:p>
              <a:r>
                <a:rPr lang="en-US" sz="800" dirty="0" smtClean="0"/>
                <a:t>PM Status Update for BUMED ID Project</a:t>
              </a:r>
              <a:endParaRPr lang="en-US" sz="800" dirty="0"/>
            </a:p>
          </p:txBody>
        </p:sp>
        <p:sp>
          <p:nvSpPr>
            <p:cNvPr id="88" name="TextBox 87"/>
            <p:cNvSpPr txBox="1"/>
            <p:nvPr/>
          </p:nvSpPr>
          <p:spPr>
            <a:xfrm>
              <a:off x="3657599" y="1524000"/>
              <a:ext cx="1948815" cy="215444"/>
            </a:xfrm>
            <a:prstGeom prst="rect">
              <a:avLst/>
            </a:prstGeom>
            <a:solidFill>
              <a:srgbClr val="F2F2F2"/>
            </a:solidFill>
            <a:ln>
              <a:noFill/>
            </a:ln>
          </p:spPr>
          <p:txBody>
            <a:bodyPr wrap="square" rtlCol="0">
              <a:spAutoFit/>
            </a:bodyPr>
            <a:lstStyle/>
            <a:p>
              <a:r>
                <a:rPr lang="en-US" sz="800" dirty="0" smtClean="0"/>
                <a:t>PM Status Update for BUMED ID Project</a:t>
              </a:r>
              <a:endParaRPr lang="en-US" sz="800" dirty="0"/>
            </a:p>
          </p:txBody>
        </p:sp>
        <p:sp>
          <p:nvSpPr>
            <p:cNvPr id="97" name="TextBox 96"/>
            <p:cNvSpPr txBox="1"/>
            <p:nvPr/>
          </p:nvSpPr>
          <p:spPr>
            <a:xfrm>
              <a:off x="1295400" y="2750403"/>
              <a:ext cx="6553693" cy="830997"/>
            </a:xfrm>
            <a:prstGeom prst="rect">
              <a:avLst/>
            </a:prstGeom>
            <a:solidFill>
              <a:schemeClr val="bg1"/>
            </a:solidFill>
          </p:spPr>
          <p:txBody>
            <a:bodyPr wrap="square" rtlCol="0">
              <a:spAutoFit/>
            </a:bodyPr>
            <a:lstStyle/>
            <a:p>
              <a:r>
                <a:rPr lang="en-US" sz="800" dirty="0" smtClean="0"/>
                <a:t>Hello Mr. Ager,</a:t>
              </a:r>
            </a:p>
            <a:p>
              <a:endParaRPr lang="en-US" sz="800" dirty="0"/>
            </a:p>
            <a:p>
              <a:r>
                <a:rPr lang="en-US" sz="800" dirty="0" smtClean="0"/>
                <a:t>The SME session for the BUMED ID Project was conducted Monday and the learner interview was conducted Tuesday. These interviews revealed inconsistencies between the way in which the SME advised that work be performed and how people in the field are actually doing the work to achieve the mission. Our team has scheduled a follow-up session with the SME. However, we would like to conduct further learner analysis to ensure that the SME guidance is reflective of current work practice. </a:t>
              </a:r>
              <a:r>
                <a:rPr lang="en-US" sz="800" b="1" dirty="0" smtClean="0"/>
                <a:t>Does this sound like a </a:t>
              </a:r>
              <a:r>
                <a:rPr lang="en-US" sz="800" b="1" dirty="0" smtClean="0">
                  <a:solidFill>
                    <a:schemeClr val="accent1"/>
                  </a:solidFill>
                  <a:effectLst>
                    <a:outerShdw blurRad="38100" dist="38100" dir="2700000" algn="tl">
                      <a:srgbClr val="000000">
                        <a:alpha val="43137"/>
                      </a:srgbClr>
                    </a:outerShdw>
                  </a:effectLst>
                </a:rPr>
                <a:t>pl</a:t>
              </a:r>
              <a:endParaRPr lang="en-US" sz="800" b="1" dirty="0">
                <a:solidFill>
                  <a:schemeClr val="accent1"/>
                </a:solidFill>
                <a:effectLst>
                  <a:outerShdw blurRad="38100" dist="38100" dir="2700000" algn="tl">
                    <a:srgbClr val="000000">
                      <a:alpha val="43137"/>
                    </a:srgbClr>
                  </a:outerShdw>
                </a:effectLst>
              </a:endParaRPr>
            </a:p>
          </p:txBody>
        </p:sp>
        <p:grpSp>
          <p:nvGrpSpPr>
            <p:cNvPr id="98" name="Group 97"/>
            <p:cNvGrpSpPr/>
            <p:nvPr/>
          </p:nvGrpSpPr>
          <p:grpSpPr>
            <a:xfrm>
              <a:off x="4545686" y="3352931"/>
              <a:ext cx="446709" cy="230832"/>
              <a:chOff x="4572000" y="3350568"/>
              <a:chExt cx="446709" cy="230832"/>
            </a:xfrm>
          </p:grpSpPr>
          <p:sp>
            <p:nvSpPr>
              <p:cNvPr id="100" name="Round Same Side Corner Rectangle 99"/>
              <p:cNvSpPr/>
              <p:nvPr/>
            </p:nvSpPr>
            <p:spPr>
              <a:xfrm rot="5400000">
                <a:off x="4731167" y="3248167"/>
                <a:ext cx="134723" cy="440360"/>
              </a:xfrm>
              <a:prstGeom prst="round2SameRect">
                <a:avLst/>
              </a:prstGeom>
              <a:solidFill>
                <a:schemeClr val="bg1">
                  <a:lumMod val="95000"/>
                </a:schemeClr>
              </a:solidFill>
              <a:ln w="3175">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4572000" y="3350568"/>
                <a:ext cx="388248" cy="230832"/>
              </a:xfrm>
              <a:prstGeom prst="rect">
                <a:avLst/>
              </a:prstGeom>
              <a:noFill/>
            </p:spPr>
            <p:txBody>
              <a:bodyPr wrap="none" rtlCol="0">
                <a:spAutoFit/>
              </a:bodyPr>
              <a:lstStyle/>
              <a:p>
                <a:r>
                  <a:rPr lang="en-US" sz="900" dirty="0" smtClean="0"/>
                  <a:t>plan</a:t>
                </a:r>
                <a:endParaRPr lang="en-US" sz="900" dirty="0"/>
              </a:p>
            </p:txBody>
          </p:sp>
          <p:grpSp>
            <p:nvGrpSpPr>
              <p:cNvPr id="102" name="Group 101"/>
              <p:cNvGrpSpPr/>
              <p:nvPr/>
            </p:nvGrpSpPr>
            <p:grpSpPr>
              <a:xfrm>
                <a:off x="4891512" y="3444636"/>
                <a:ext cx="52642" cy="47654"/>
                <a:chOff x="5167742" y="3468347"/>
                <a:chExt cx="52642" cy="47654"/>
              </a:xfrm>
            </p:grpSpPr>
            <p:cxnSp>
              <p:nvCxnSpPr>
                <p:cNvPr id="103" name="Straight Connector 102"/>
                <p:cNvCxnSpPr/>
                <p:nvPr/>
              </p:nvCxnSpPr>
              <p:spPr>
                <a:xfrm flipH="1">
                  <a:off x="5167742" y="3468347"/>
                  <a:ext cx="44338" cy="47654"/>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167742" y="3468347"/>
                  <a:ext cx="52642" cy="45291"/>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99" name="Rounded Rectangle 98"/>
            <p:cNvSpPr/>
            <p:nvPr/>
          </p:nvSpPr>
          <p:spPr>
            <a:xfrm>
              <a:off x="6309218" y="4398645"/>
              <a:ext cx="533400" cy="447370"/>
            </a:xfrm>
            <a:prstGeom prst="roundRect">
              <a:avLst/>
            </a:prstGeom>
            <a:solidFill>
              <a:schemeClr val="bg1">
                <a:lumMod val="95000"/>
                <a:alpha val="69804"/>
              </a:schemeClr>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6" name="Picture 4"/>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8087666" y="2735080"/>
            <a:ext cx="18288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3" name="Straight Connector 142"/>
          <p:cNvCxnSpPr/>
          <p:nvPr/>
        </p:nvCxnSpPr>
        <p:spPr>
          <a:xfrm>
            <a:off x="1497862" y="1357952"/>
            <a:ext cx="0" cy="5029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06" name="Picture 2">
            <a:hlinkClick r:id="rId57" action="ppaction://hlinksldjump"/>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5301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Box 261">
            <a:hlinkClick r:id="rId4"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263" name="TextBox 262">
            <a:hlinkClick r:id="rId5"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
        <p:nvSpPr>
          <p:cNvPr id="181" name="Rectangle 180"/>
          <p:cNvSpPr/>
          <p:nvPr/>
        </p:nvSpPr>
        <p:spPr>
          <a:xfrm>
            <a:off x="0" y="1341774"/>
            <a:ext cx="1497862" cy="5045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2" name="Straight Connector 181"/>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4" name="Round Diagonal Corner Rectangle 183">
            <a:hlinkClick r:id="rId6"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185" name="Round Same Side Corner Rectangle 184"/>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86" name="Round Same Side Corner Rectangle 185"/>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87" name="Round Same Side Corner Rectangle 186"/>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88" name="Round Same Side Corner Rectangle 187"/>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89" name="Round Same Side Corner Rectangle 188"/>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90" name="Straight Connector 18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91" name="Group 190"/>
          <p:cNvGrpSpPr/>
          <p:nvPr/>
        </p:nvGrpSpPr>
        <p:grpSpPr>
          <a:xfrm>
            <a:off x="322821" y="2164080"/>
            <a:ext cx="731906" cy="675541"/>
            <a:chOff x="82501" y="1423719"/>
            <a:chExt cx="731906" cy="675541"/>
          </a:xfrm>
        </p:grpSpPr>
        <p:pic>
          <p:nvPicPr>
            <p:cNvPr id="19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01" y="142371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3" name="Rectangle 192"/>
            <p:cNvSpPr/>
            <p:nvPr/>
          </p:nvSpPr>
          <p:spPr>
            <a:xfrm>
              <a:off x="128414" y="198503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grpSp>
      <p:sp>
        <p:nvSpPr>
          <p:cNvPr id="194" name="Rectangle 193">
            <a:hlinkClick r:id="rId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194">
            <a:hlinkClick r:id="rId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195">
            <a:hlinkClick r:id="rId1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196">
            <a:hlinkClick r:id="rId1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197">
            <a:hlinkClick r:id="rId1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198">
            <a:hlinkClick r:id="rId13" action="ppaction://hlinksldjump"/>
            <a:hlinkHover r:id="" action="ppaction://noaction" highlightClick="1"/>
          </p:cNvPr>
          <p:cNvSpPr/>
          <p:nvPr/>
        </p:nvSpPr>
        <p:spPr>
          <a:xfrm>
            <a:off x="939017" y="5551667"/>
            <a:ext cx="685993" cy="71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199">
            <a:hlinkClick r:id="rId14" action="ppaction://hlinksldjump"/>
          </p:cNvPr>
          <p:cNvSpPr/>
          <p:nvPr/>
        </p:nvSpPr>
        <p:spPr>
          <a:xfrm>
            <a:off x="253968" y="211335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200">
            <a:hlinkClick r:id="rId14" action="ppaction://hlinksldjump"/>
          </p:cNvPr>
          <p:cNvSpPr/>
          <p:nvPr/>
        </p:nvSpPr>
        <p:spPr>
          <a:xfrm>
            <a:off x="297967" y="5481052"/>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2" name="Picture 2"/>
          <p:cNvPicPr preferRelativeResize="0">
            <a:picLocks noChangeArrowheads="1"/>
          </p:cNvPicPr>
          <p:nvPr/>
        </p:nvPicPr>
        <p:blipFill rotWithShape="1">
          <a:blip r:embed="rId15">
            <a:extLst>
              <a:ext uri="{28A0092B-C50C-407E-A947-70E740481C1C}">
                <a14:useLocalDpi xmlns:a14="http://schemas.microsoft.com/office/drawing/2010/main" val="0"/>
              </a:ext>
            </a:extLst>
          </a:blip>
          <a:srcRect l="45645" t="8341" r="50285" b="7319"/>
          <a:stretch/>
        </p:blipFill>
        <p:spPr bwMode="auto">
          <a:xfrm>
            <a:off x="1324768" y="3446877"/>
            <a:ext cx="182880" cy="284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 name="Rectangle 202"/>
          <p:cNvSpPr/>
          <p:nvPr/>
        </p:nvSpPr>
        <p:spPr>
          <a:xfrm>
            <a:off x="354790" y="314498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95000"/>
                    <a:lumOff val="5000"/>
                  </a:schemeClr>
                </a:solidFill>
              </a:rPr>
              <a:t>Files</a:t>
            </a:r>
            <a:endParaRPr lang="en-US" sz="1200" b="1" dirty="0">
              <a:solidFill>
                <a:schemeClr val="tx1">
                  <a:lumMod val="95000"/>
                  <a:lumOff val="5000"/>
                </a:schemeClr>
              </a:solidFill>
            </a:endParaRPr>
          </a:p>
        </p:txBody>
      </p:sp>
      <p:cxnSp>
        <p:nvCxnSpPr>
          <p:cNvPr id="204" name="Straight Connector 203"/>
          <p:cNvCxnSpPr/>
          <p:nvPr/>
        </p:nvCxnSpPr>
        <p:spPr>
          <a:xfrm>
            <a:off x="2504" y="1945944"/>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205" name="Straight Connector 204"/>
          <p:cNvCxnSpPr/>
          <p:nvPr/>
        </p:nvCxnSpPr>
        <p:spPr>
          <a:xfrm>
            <a:off x="22276" y="304800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206" name="Group 205"/>
          <p:cNvGrpSpPr/>
          <p:nvPr/>
        </p:nvGrpSpPr>
        <p:grpSpPr>
          <a:xfrm>
            <a:off x="220640" y="4549592"/>
            <a:ext cx="914400" cy="807719"/>
            <a:chOff x="0" y="3535681"/>
            <a:chExt cx="914400" cy="807719"/>
          </a:xfrm>
        </p:grpSpPr>
        <p:pic>
          <p:nvPicPr>
            <p:cNvPr id="207"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88389" y="3535681"/>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208" name="Rectangle 207"/>
            <p:cNvSpPr/>
            <p:nvPr/>
          </p:nvSpPr>
          <p:spPr>
            <a:xfrm>
              <a:off x="0" y="406908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Knowledge Checks</a:t>
              </a:r>
              <a:endParaRPr lang="en-US" sz="1100" b="1" dirty="0">
                <a:solidFill>
                  <a:schemeClr val="tx1">
                    <a:lumMod val="95000"/>
                    <a:lumOff val="5000"/>
                  </a:schemeClr>
                </a:solidFill>
              </a:endParaRPr>
            </a:p>
          </p:txBody>
        </p:sp>
      </p:grpSp>
      <p:grpSp>
        <p:nvGrpSpPr>
          <p:cNvPr id="209" name="Group 208"/>
          <p:cNvGrpSpPr/>
          <p:nvPr/>
        </p:nvGrpSpPr>
        <p:grpSpPr>
          <a:xfrm>
            <a:off x="220640" y="3464264"/>
            <a:ext cx="914400" cy="807720"/>
            <a:chOff x="10290" y="2438400"/>
            <a:chExt cx="914400" cy="807720"/>
          </a:xfrm>
        </p:grpSpPr>
        <p:pic>
          <p:nvPicPr>
            <p:cNvPr id="210"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98679" y="2438400"/>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211" name="Rectangle 210"/>
            <p:cNvSpPr/>
            <p:nvPr/>
          </p:nvSpPr>
          <p:spPr>
            <a:xfrm>
              <a:off x="10290" y="297180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Course Outline</a:t>
              </a:r>
              <a:endParaRPr lang="en-US" sz="1100" b="1" dirty="0">
                <a:solidFill>
                  <a:schemeClr val="tx1">
                    <a:lumMod val="95000"/>
                    <a:lumOff val="5000"/>
                  </a:schemeClr>
                </a:solidFill>
              </a:endParaRPr>
            </a:p>
          </p:txBody>
        </p:sp>
      </p:grpSp>
      <p:sp>
        <p:nvSpPr>
          <p:cNvPr id="212" name="Rectangle 211">
            <a:hlinkClick r:id="rId14" action="ppaction://hlinksldjump"/>
          </p:cNvPr>
          <p:cNvSpPr/>
          <p:nvPr/>
        </p:nvSpPr>
        <p:spPr>
          <a:xfrm>
            <a:off x="299672" y="3403304"/>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212">
            <a:hlinkClick r:id="rId14" action="ppaction://hlinksldjump"/>
          </p:cNvPr>
          <p:cNvSpPr/>
          <p:nvPr/>
        </p:nvSpPr>
        <p:spPr>
          <a:xfrm>
            <a:off x="311887" y="4525708"/>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4" name="Group 213"/>
          <p:cNvGrpSpPr/>
          <p:nvPr/>
        </p:nvGrpSpPr>
        <p:grpSpPr>
          <a:xfrm>
            <a:off x="271136" y="5663227"/>
            <a:ext cx="822960" cy="647621"/>
            <a:chOff x="101116" y="4648200"/>
            <a:chExt cx="822960" cy="647621"/>
          </a:xfrm>
        </p:grpSpPr>
        <p:pic>
          <p:nvPicPr>
            <p:cNvPr id="215"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343785" y="4648200"/>
              <a:ext cx="337623" cy="457200"/>
            </a:xfrm>
            <a:prstGeom prst="rect">
              <a:avLst/>
            </a:prstGeom>
            <a:noFill/>
            <a:ln>
              <a:solidFill>
                <a:schemeClr val="accent1">
                  <a:lumMod val="75000"/>
                </a:schemeClr>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16" name="Rectangle 215"/>
            <p:cNvSpPr/>
            <p:nvPr/>
          </p:nvSpPr>
          <p:spPr>
            <a:xfrm>
              <a:off x="101116" y="5181600"/>
              <a:ext cx="82296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Objectives</a:t>
              </a:r>
              <a:endParaRPr lang="en-US" sz="1100" b="1" dirty="0">
                <a:solidFill>
                  <a:schemeClr val="tx1">
                    <a:lumMod val="95000"/>
                    <a:lumOff val="5000"/>
                  </a:schemeClr>
                </a:solidFill>
              </a:endParaRPr>
            </a:p>
          </p:txBody>
        </p:sp>
      </p:grpSp>
      <p:sp>
        <p:nvSpPr>
          <p:cNvPr id="217" name="Rectangle 216">
            <a:hlinkClick r:id="rId13" action="ppaction://hlinksldjump"/>
            <a:hlinkHover r:id="" action="ppaction://noaction" highlightClick="1"/>
          </p:cNvPr>
          <p:cNvSpPr/>
          <p:nvPr/>
        </p:nvSpPr>
        <p:spPr>
          <a:xfrm>
            <a:off x="362576" y="5577840"/>
            <a:ext cx="685993"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Rectangle 217">
            <a:hlinkClick r:id="rId14" action="ppaction://hlinksldjump"/>
          </p:cNvPr>
          <p:cNvSpPr/>
          <p:nvPr/>
        </p:nvSpPr>
        <p:spPr>
          <a:xfrm>
            <a:off x="1324768" y="3433229"/>
            <a:ext cx="18288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hlinkClick r:id="rId18" action="ppaction://hlinksldjump"/>
          </p:cNvPr>
          <p:cNvSpPr/>
          <p:nvPr/>
        </p:nvSpPr>
        <p:spPr>
          <a:xfrm>
            <a:off x="1309048" y="5719229"/>
            <a:ext cx="18288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p:cNvCxnSpPr/>
          <p:nvPr/>
        </p:nvCxnSpPr>
        <p:spPr>
          <a:xfrm>
            <a:off x="13648" y="333688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21" name="Rectangle 220">
            <a:hlinkClick r:id="rId14" action="ppaction://hlinksldjump"/>
          </p:cNvPr>
          <p:cNvSpPr/>
          <p:nvPr/>
        </p:nvSpPr>
        <p:spPr>
          <a:xfrm>
            <a:off x="0" y="3048000"/>
            <a:ext cx="1463040" cy="32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ound Same Side Corner Rectangle 221"/>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223" name="Round Same Side Corner Rectangle 222"/>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224" name="Round Same Side Corner Rectangle 223"/>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225" name="Round Same Side Corner Rectangle 224"/>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226" name="Round Same Side Corner Rectangle 225"/>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227" name="Straight Connector 226"/>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28" name="Rectangle 227">
            <a:hlinkClick r:id="rId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Rectangle 228">
            <a:hlinkClick r:id="rId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Rectangle 229">
            <a:hlinkClick r:id="rId1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Rectangle 230">
            <a:hlinkClick r:id="rId1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Rectangle 231">
            <a:hlinkClick r:id="rId1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Oval 232"/>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Oval 233">
            <a:hlinkClick r:id="rId19"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235" name="Oval 234">
            <a:hlinkClick r:id="rId20"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236" name="Oval 235">
            <a:hlinkClick r:id="rId21"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237" name="Oval 236">
            <a:hlinkClick r:id="rId22"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238" name="Straight Connector 237"/>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45" name="Picture 2">
            <a:hlinkClick r:id="rId23" action="ppaction://hlinksldjump"/>
            <a:hlinkHover r:id="" action="ppaction://noaction" highlightClick="1"/>
          </p:cNvPr>
          <p:cNvPicPr>
            <a:picLocks noChangeAspect="1" noChangeArrowheads="1"/>
          </p:cNvPicPr>
          <p:nvPr/>
        </p:nvPicPr>
        <p:blipFill>
          <a:blip r:embed="rId24" cstate="print">
            <a:extLst>
              <a:ext uri="{BEBA8EAE-BF5A-486C-A8C5-ECC9F3942E4B}">
                <a14:imgProps xmlns:a14="http://schemas.microsoft.com/office/drawing/2010/main">
                  <a14:imgLayer r:embed="rId25">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 name="TextBox 245"/>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26"/>
              </a:rPr>
              <a:t>Help!</a:t>
            </a:r>
            <a:endParaRPr lang="en-US" sz="1600" dirty="0"/>
          </a:p>
        </p:txBody>
      </p:sp>
      <p:sp>
        <p:nvSpPr>
          <p:cNvPr id="247" name="Rectangle 246">
            <a:hlinkClick r:id="rId27"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8" name="Straight Connector 247"/>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9" name="Picture 14" descr="C:\Users\jsauvageau\Desktop\4.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0" name="Picture 17" descr="C:\Users\jsauvageau\Desktop\3.png">
            <a:hlinkClick r:id="rId30" action="ppaction://hlinksldjump"/>
            <a:hlinkHover r:id="" action="ppaction://noaction" highlightClick="1"/>
          </p:cNvPr>
          <p:cNvPicPr>
            <a:picLocks noChangeAspect="1" noChangeArrowheads="1"/>
          </p:cNvPicPr>
          <p:nvPr/>
        </p:nvPicPr>
        <p:blipFill>
          <a:blip r:embed="rId31"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1" name="Picture 24" descr="C:\Users\jsauvageau\Desktop\3.png">
            <a:hlinkClick r:id="rId32" action="ppaction://hlinksldjump"/>
            <a:hlinkHover r:id="" action="ppaction://noaction" highlightClick="1"/>
          </p:cNvPr>
          <p:cNvPicPr>
            <a:picLocks noChangeAspect="1" noChangeArrowheads="1"/>
          </p:cNvPicPr>
          <p:nvPr/>
        </p:nvPicPr>
        <p:blipFill>
          <a:blip r:embed="rId33" cstate="print">
            <a:extLst>
              <a:ext uri="{BEBA8EAE-BF5A-486C-A8C5-ECC9F3942E4B}">
                <a14:imgProps xmlns:a14="http://schemas.microsoft.com/office/drawing/2010/main">
                  <a14:imgLayer r:embed="rId3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2" name="Picture 28" descr="C:\Users\jsauvageau\Desktop\1.png">
            <a:hlinkClick r:id="rId35" action="ppaction://hlinksldjump"/>
            <a:hlinkHover r:id="" action="ppaction://noaction" highlightClick="1"/>
          </p:cNvPr>
          <p:cNvPicPr>
            <a:picLocks noChangeAspect="1" noChangeArrowheads="1"/>
          </p:cNvPicPr>
          <p:nvPr/>
        </p:nvPicPr>
        <p:blipFill>
          <a:blip r:embed="rId36"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3" name="Picture 9" descr="\\Cagmasrv1\sso$\Gestion_Deloitte\Global_Brand\- Templates\Icons\Iconography Deloitte\Icon_Envelope_Blue.png">
            <a:hlinkClick r:id="rId37" action="ppaction://hlinksldjump"/>
            <a:hlinkHover r:id="" action="ppaction://noaction" highlightClick="1"/>
          </p:cNvPr>
          <p:cNvPicPr>
            <a:picLocks noChangeAspect="1" noChangeArrowheads="1"/>
          </p:cNvPicPr>
          <p:nvPr/>
        </p:nvPicPr>
        <p:blipFill>
          <a:blip r:embed="rId3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4" name="Picture 18" descr="C:\Users\jsauvageau\Desktop\3.png">
            <a:hlinkClick r:id="rId39" action="ppaction://hlinksldjump"/>
            <a:hlinkHover r:id="" action="ppaction://noaction" highlightClick="1"/>
          </p:cNvPr>
          <p:cNvPicPr>
            <a:picLocks noChangeAspect="1" noChangeArrowheads="1"/>
          </p:cNvPicPr>
          <p:nvPr/>
        </p:nvPicPr>
        <p:blipFill>
          <a:blip r:embed="rId40" cstate="print">
            <a:extLst>
              <a:ext uri="{BEBA8EAE-BF5A-486C-A8C5-ECC9F3942E4B}">
                <a14:imgProps xmlns:a14="http://schemas.microsoft.com/office/drawing/2010/main">
                  <a14:imgLayer r:embed="rId4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5" name="Picture 7" descr="\\Cagmasrv1\sso$\Gestion_Deloitte\Global_Brand\- Templates\Icons\Iconography Deloitte\Icon_Cog_Blue.png">
            <a:hlinkClick r:id="rId42" action="ppaction://hlinksldjump"/>
            <a:hlinkHover r:id="" action="ppaction://noaction" highlightClick="1"/>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256" name="Picture 5" descr="http://njmw.s3.amazonaws.com/cms/images/7b3ea615bd50da66/Calendar-Icon.png">
            <a:hlinkClick r:id="rId44" action="ppaction://hlinksldjump"/>
            <a:hlinkHover r:id="" action="ppaction://noaction" highlightClick="1"/>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258" name="Rectangle 257">
            <a:hlinkClick r:id="rId27"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a:hlinkClick r:id="rId46"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a:hlinkClick r:id="rId47"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Home Page | Current Projects | USPS | Files |Objectives</a:t>
            </a:r>
            <a:endParaRPr lang="en-US" dirty="0"/>
          </a:p>
        </p:txBody>
      </p:sp>
      <p:sp>
        <p:nvSpPr>
          <p:cNvPr id="44" name="Rectangle 43"/>
          <p:cNvSpPr/>
          <p:nvPr/>
        </p:nvSpPr>
        <p:spPr>
          <a:xfrm>
            <a:off x="1691050" y="1460467"/>
            <a:ext cx="5761901" cy="4765959"/>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custDataLst>
              <p:tags r:id="rId1"/>
            </p:custDataLst>
          </p:nvPr>
        </p:nvSpPr>
        <p:spPr>
          <a:xfrm>
            <a:off x="6959908"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pic>
        <p:nvPicPr>
          <p:cNvPr id="46" name="Picture 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691050" y="1905000"/>
            <a:ext cx="5761901" cy="43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7" name="Table 46"/>
          <p:cNvGraphicFramePr>
            <a:graphicFrameLocks noGrp="1"/>
          </p:cNvGraphicFramePr>
          <p:nvPr>
            <p:extLst>
              <p:ext uri="{D42A27DB-BD31-4B8C-83A1-F6EECF244321}">
                <p14:modId xmlns:p14="http://schemas.microsoft.com/office/powerpoint/2010/main" val="1991172060"/>
              </p:ext>
            </p:extLst>
          </p:nvPr>
        </p:nvGraphicFramePr>
        <p:xfrm>
          <a:off x="1714000" y="1530865"/>
          <a:ext cx="5093056" cy="251460"/>
        </p:xfrm>
        <a:graphic>
          <a:graphicData uri="http://schemas.openxmlformats.org/drawingml/2006/table">
            <a:tbl>
              <a:tblPr firstRow="1" bandRow="1">
                <a:tableStyleId>{3B4B98B0-60AC-42C2-AFA5-B58CD77FA1E5}</a:tableStyleId>
              </a:tblPr>
              <a:tblGrid>
                <a:gridCol w="672668"/>
                <a:gridCol w="672668"/>
                <a:gridCol w="672668"/>
                <a:gridCol w="672668"/>
                <a:gridCol w="864858"/>
                <a:gridCol w="864858"/>
                <a:gridCol w="672668"/>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sp>
        <p:nvSpPr>
          <p:cNvPr id="78" name="TextBox 77"/>
          <p:cNvSpPr txBox="1"/>
          <p:nvPr>
            <p:custDataLst>
              <p:tags r:id="rId2"/>
            </p:custDataLst>
          </p:nvPr>
        </p:nvSpPr>
        <p:spPr>
          <a:xfrm>
            <a:off x="7257424"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sp>
        <p:nvSpPr>
          <p:cNvPr id="79" name="TextBox 78"/>
          <p:cNvSpPr txBox="1"/>
          <p:nvPr/>
        </p:nvSpPr>
        <p:spPr>
          <a:xfrm>
            <a:off x="7257424" y="1559384"/>
            <a:ext cx="182880" cy="196355"/>
          </a:xfrm>
          <a:prstGeom prst="rect">
            <a:avLst/>
          </a:prstGeom>
          <a:noFill/>
        </p:spPr>
        <p:txBody>
          <a:bodyPr wrap="square" rtlCol="0" anchor="ctr">
            <a:spAutoFit/>
          </a:bodyPr>
          <a:lstStyle/>
          <a:p>
            <a:pPr algn="ctr"/>
            <a:r>
              <a:rPr lang="en-US" sz="1400" b="1" dirty="0" smtClean="0">
                <a:latin typeface="Aharoni" pitchFamily="2" charset="-79"/>
                <a:cs typeface="Aharoni" pitchFamily="2" charset="-79"/>
              </a:rPr>
              <a:t>x</a:t>
            </a:r>
            <a:endParaRPr lang="en-US" sz="1400" b="1" dirty="0">
              <a:latin typeface="Aharoni" pitchFamily="2" charset="-79"/>
              <a:cs typeface="Aharoni" pitchFamily="2" charset="-79"/>
            </a:endParaRPr>
          </a:p>
        </p:txBody>
      </p:sp>
      <p:sp>
        <p:nvSpPr>
          <p:cNvPr id="80" name="TextBox 79"/>
          <p:cNvSpPr txBox="1"/>
          <p:nvPr/>
        </p:nvSpPr>
        <p:spPr>
          <a:xfrm>
            <a:off x="6959226" y="1460467"/>
            <a:ext cx="182880" cy="338554"/>
          </a:xfrm>
          <a:prstGeom prst="rect">
            <a:avLst/>
          </a:prstGeom>
          <a:noFill/>
        </p:spPr>
        <p:txBody>
          <a:bodyPr wrap="square" rtlCol="0" anchor="ctr">
            <a:spAutoFit/>
          </a:bodyPr>
          <a:lstStyle/>
          <a:p>
            <a:pPr algn="ctr"/>
            <a:r>
              <a:rPr lang="en-US" sz="1600" b="1" dirty="0" smtClean="0">
                <a:latin typeface="Aharoni" pitchFamily="2" charset="-79"/>
                <a:cs typeface="Aharoni" pitchFamily="2" charset="-79"/>
              </a:rPr>
              <a:t>_</a:t>
            </a:r>
            <a:endParaRPr lang="en-US" sz="1600" b="1" dirty="0">
              <a:latin typeface="Aharoni" pitchFamily="2" charset="-79"/>
              <a:cs typeface="Aharoni" pitchFamily="2" charset="-79"/>
            </a:endParaRPr>
          </a:p>
        </p:txBody>
      </p:sp>
      <p:sp>
        <p:nvSpPr>
          <p:cNvPr id="3" name="Rectangle 2"/>
          <p:cNvSpPr/>
          <p:nvPr/>
        </p:nvSpPr>
        <p:spPr>
          <a:xfrm>
            <a:off x="1497862" y="1348400"/>
            <a:ext cx="7646138" cy="5047488"/>
          </a:xfrm>
          <a:prstGeom prst="rect">
            <a:avLst/>
          </a:prstGeom>
          <a:solidFill>
            <a:srgbClr val="0D0D0D">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5" name="Group 104"/>
          <p:cNvGrpSpPr/>
          <p:nvPr/>
        </p:nvGrpSpPr>
        <p:grpSpPr>
          <a:xfrm>
            <a:off x="1666728" y="1630521"/>
            <a:ext cx="6637977" cy="4483246"/>
            <a:chOff x="1253011" y="1384154"/>
            <a:chExt cx="6637977" cy="4483246"/>
          </a:xfrm>
        </p:grpSpPr>
        <p:pic>
          <p:nvPicPr>
            <p:cNvPr id="106" name="Picture 2"/>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253011" y="1384154"/>
              <a:ext cx="6637977" cy="4483246"/>
            </a:xfrm>
            <a:prstGeom prst="rect">
              <a:avLst/>
            </a:prstGeom>
            <a:noFill/>
            <a:ln w="9525">
              <a:solidFill>
                <a:schemeClr val="tx1"/>
              </a:solidFill>
              <a:miter lim="800000"/>
              <a:headEnd/>
              <a:tailEnd/>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10" name="TextBox 109"/>
            <p:cNvSpPr txBox="1"/>
            <p:nvPr/>
          </p:nvSpPr>
          <p:spPr>
            <a:xfrm>
              <a:off x="1447800" y="1792009"/>
              <a:ext cx="1752600" cy="215444"/>
            </a:xfrm>
            <a:prstGeom prst="rect">
              <a:avLst/>
            </a:prstGeom>
            <a:solidFill>
              <a:schemeClr val="bg1"/>
            </a:solidFill>
          </p:spPr>
          <p:txBody>
            <a:bodyPr wrap="square" rtlCol="0">
              <a:spAutoFit/>
            </a:bodyPr>
            <a:lstStyle/>
            <a:p>
              <a:r>
                <a:rPr lang="en-US" sz="800" dirty="0" smtClean="0"/>
                <a:t>Man.Ager@CompanyX.com</a:t>
              </a:r>
              <a:endParaRPr lang="en-US" sz="800" dirty="0"/>
            </a:p>
          </p:txBody>
        </p:sp>
        <p:sp>
          <p:nvSpPr>
            <p:cNvPr id="116" name="TextBox 115"/>
            <p:cNvSpPr txBox="1"/>
            <p:nvPr/>
          </p:nvSpPr>
          <p:spPr>
            <a:xfrm>
              <a:off x="1708784" y="2475849"/>
              <a:ext cx="1948815" cy="215444"/>
            </a:xfrm>
            <a:prstGeom prst="rect">
              <a:avLst/>
            </a:prstGeom>
            <a:solidFill>
              <a:schemeClr val="bg1"/>
            </a:solidFill>
          </p:spPr>
          <p:txBody>
            <a:bodyPr wrap="square" rtlCol="0">
              <a:spAutoFit/>
            </a:bodyPr>
            <a:lstStyle/>
            <a:p>
              <a:r>
                <a:rPr lang="en-US" sz="800" dirty="0" smtClean="0"/>
                <a:t>PM Status Update for BUMED ID Project</a:t>
              </a:r>
              <a:endParaRPr lang="en-US" sz="800" dirty="0"/>
            </a:p>
          </p:txBody>
        </p:sp>
        <p:sp>
          <p:nvSpPr>
            <p:cNvPr id="134" name="TextBox 133"/>
            <p:cNvSpPr txBox="1"/>
            <p:nvPr/>
          </p:nvSpPr>
          <p:spPr>
            <a:xfrm>
              <a:off x="3657599" y="1524000"/>
              <a:ext cx="1948815" cy="215444"/>
            </a:xfrm>
            <a:prstGeom prst="rect">
              <a:avLst/>
            </a:prstGeom>
            <a:solidFill>
              <a:srgbClr val="F2F2F2"/>
            </a:solidFill>
            <a:ln>
              <a:noFill/>
            </a:ln>
          </p:spPr>
          <p:txBody>
            <a:bodyPr wrap="square" rtlCol="0">
              <a:spAutoFit/>
            </a:bodyPr>
            <a:lstStyle/>
            <a:p>
              <a:r>
                <a:rPr lang="en-US" sz="800" dirty="0" smtClean="0"/>
                <a:t>PM Status Update for BUMED ID Project</a:t>
              </a:r>
              <a:endParaRPr lang="en-US" sz="800" dirty="0"/>
            </a:p>
          </p:txBody>
        </p:sp>
        <p:sp>
          <p:nvSpPr>
            <p:cNvPr id="135" name="TextBox 134"/>
            <p:cNvSpPr txBox="1"/>
            <p:nvPr/>
          </p:nvSpPr>
          <p:spPr>
            <a:xfrm>
              <a:off x="1295400" y="2750403"/>
              <a:ext cx="6553693" cy="830997"/>
            </a:xfrm>
            <a:prstGeom prst="rect">
              <a:avLst/>
            </a:prstGeom>
            <a:solidFill>
              <a:schemeClr val="bg1"/>
            </a:solidFill>
          </p:spPr>
          <p:txBody>
            <a:bodyPr wrap="square" rtlCol="0">
              <a:spAutoFit/>
            </a:bodyPr>
            <a:lstStyle/>
            <a:p>
              <a:r>
                <a:rPr lang="en-US" sz="800" dirty="0" smtClean="0"/>
                <a:t>Hello Mr. Ager,</a:t>
              </a:r>
            </a:p>
            <a:p>
              <a:endParaRPr lang="en-US" sz="800" dirty="0"/>
            </a:p>
            <a:p>
              <a:r>
                <a:rPr lang="en-US" sz="800" dirty="0" smtClean="0"/>
                <a:t>The SME session for the BUMED ID Project was conducted Monday and the learner interview was conducted Tuesday. These interviews revealed inconsistencies between the way in which the SME advised that work be performed and how people in the field are actually doing the work to achieve the mission. Our team has scheduled a follow-up session with the SME. However, we would like to conduct further learner analysis to ensure that the SME guidance is reflective of current work practice. </a:t>
              </a:r>
              <a:r>
                <a:rPr lang="en-US" sz="800" b="1" dirty="0" smtClean="0"/>
                <a:t>Does this sound like a plan?</a:t>
              </a:r>
              <a:endParaRPr lang="en-US" sz="800" b="1" dirty="0"/>
            </a:p>
          </p:txBody>
        </p:sp>
      </p:grpSp>
      <p:pic>
        <p:nvPicPr>
          <p:cNvPr id="136" name="Picture 4"/>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8087666" y="2735080"/>
            <a:ext cx="18288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2" name="Straight Connector 91"/>
          <p:cNvCxnSpPr/>
          <p:nvPr/>
        </p:nvCxnSpPr>
        <p:spPr>
          <a:xfrm>
            <a:off x="1497862" y="1357952"/>
            <a:ext cx="0" cy="5029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61" name="Picture 2">
            <a:hlinkClick r:id="rId51" action="ppaction://hlinksldjump"/>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4029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Box 181">
            <a:hlinkClick r:id="rId4"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83" name="TextBox 182">
            <a:hlinkClick r:id="rId5"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
        <p:nvSpPr>
          <p:cNvPr id="95" name="Rectangle 94"/>
          <p:cNvSpPr/>
          <p:nvPr/>
        </p:nvSpPr>
        <p:spPr>
          <a:xfrm>
            <a:off x="0" y="1341774"/>
            <a:ext cx="1497862" cy="5045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6" name="Straight Connector 95"/>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8" name="Round Diagonal Corner Rectangle 97">
            <a:hlinkClick r:id="rId6"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99" name="Round Same Side Corner Rectangle 98"/>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00" name="Round Same Side Corner Rectangle 99"/>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01" name="Round Same Side Corner Rectangle 100"/>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02" name="Round Same Side Corner Rectangle 101"/>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03" name="Round Same Side Corner Rectangle 102"/>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04" name="Straight Connector 103"/>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07" name="Group 106"/>
          <p:cNvGrpSpPr/>
          <p:nvPr/>
        </p:nvGrpSpPr>
        <p:grpSpPr>
          <a:xfrm>
            <a:off x="322821" y="2164080"/>
            <a:ext cx="731906" cy="675541"/>
            <a:chOff x="82501" y="1423719"/>
            <a:chExt cx="731906" cy="675541"/>
          </a:xfrm>
        </p:grpSpPr>
        <p:pic>
          <p:nvPicPr>
            <p:cNvPr id="10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01" y="142371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Rectangle 108"/>
            <p:cNvSpPr/>
            <p:nvPr/>
          </p:nvSpPr>
          <p:spPr>
            <a:xfrm>
              <a:off x="128414" y="198503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grpSp>
      <p:sp>
        <p:nvSpPr>
          <p:cNvPr id="111" name="Rectangle 110">
            <a:hlinkClick r:id="rId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hlinkClick r:id="rId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hlinkClick r:id="rId1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hlinkClick r:id="rId1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a:hlinkClick r:id="rId1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hlinkClick r:id="rId13" action="ppaction://hlinksldjump"/>
            <a:hlinkHover r:id="" action="ppaction://noaction" highlightClick="1"/>
          </p:cNvPr>
          <p:cNvSpPr/>
          <p:nvPr/>
        </p:nvSpPr>
        <p:spPr>
          <a:xfrm>
            <a:off x="939017" y="5551667"/>
            <a:ext cx="685993" cy="71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hlinkClick r:id="rId14" action="ppaction://hlinksldjump"/>
          </p:cNvPr>
          <p:cNvSpPr/>
          <p:nvPr/>
        </p:nvSpPr>
        <p:spPr>
          <a:xfrm>
            <a:off x="253968" y="211335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hlinkClick r:id="rId14" action="ppaction://hlinksldjump"/>
          </p:cNvPr>
          <p:cNvSpPr/>
          <p:nvPr/>
        </p:nvSpPr>
        <p:spPr>
          <a:xfrm>
            <a:off x="297967" y="5481052"/>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0" name="Picture 2"/>
          <p:cNvPicPr preferRelativeResize="0">
            <a:picLocks noChangeArrowheads="1"/>
          </p:cNvPicPr>
          <p:nvPr/>
        </p:nvPicPr>
        <p:blipFill rotWithShape="1">
          <a:blip r:embed="rId15">
            <a:extLst>
              <a:ext uri="{28A0092B-C50C-407E-A947-70E740481C1C}">
                <a14:useLocalDpi xmlns:a14="http://schemas.microsoft.com/office/drawing/2010/main" val="0"/>
              </a:ext>
            </a:extLst>
          </a:blip>
          <a:srcRect l="45645" t="8341" r="50285" b="7319"/>
          <a:stretch/>
        </p:blipFill>
        <p:spPr bwMode="auto">
          <a:xfrm>
            <a:off x="1324768" y="3446877"/>
            <a:ext cx="182880" cy="284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Rectangle 120"/>
          <p:cNvSpPr/>
          <p:nvPr/>
        </p:nvSpPr>
        <p:spPr>
          <a:xfrm>
            <a:off x="354790" y="314498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95000"/>
                    <a:lumOff val="5000"/>
                  </a:schemeClr>
                </a:solidFill>
              </a:rPr>
              <a:t>Files</a:t>
            </a:r>
            <a:endParaRPr lang="en-US" sz="1200" b="1" dirty="0">
              <a:solidFill>
                <a:schemeClr val="tx1">
                  <a:lumMod val="95000"/>
                  <a:lumOff val="5000"/>
                </a:schemeClr>
              </a:solidFill>
            </a:endParaRPr>
          </a:p>
        </p:txBody>
      </p:sp>
      <p:cxnSp>
        <p:nvCxnSpPr>
          <p:cNvPr id="122" name="Straight Connector 121"/>
          <p:cNvCxnSpPr/>
          <p:nvPr/>
        </p:nvCxnSpPr>
        <p:spPr>
          <a:xfrm>
            <a:off x="2504" y="1945944"/>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123" name="Straight Connector 122"/>
          <p:cNvCxnSpPr/>
          <p:nvPr/>
        </p:nvCxnSpPr>
        <p:spPr>
          <a:xfrm>
            <a:off x="22276" y="304800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24" name="Group 123"/>
          <p:cNvGrpSpPr/>
          <p:nvPr/>
        </p:nvGrpSpPr>
        <p:grpSpPr>
          <a:xfrm>
            <a:off x="220640" y="4549592"/>
            <a:ext cx="914400" cy="807719"/>
            <a:chOff x="0" y="3535681"/>
            <a:chExt cx="914400" cy="807719"/>
          </a:xfrm>
        </p:grpSpPr>
        <p:pic>
          <p:nvPicPr>
            <p:cNvPr id="125"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88389" y="3535681"/>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126" name="Rectangle 125"/>
            <p:cNvSpPr/>
            <p:nvPr/>
          </p:nvSpPr>
          <p:spPr>
            <a:xfrm>
              <a:off x="0" y="406908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Knowledge Checks</a:t>
              </a:r>
              <a:endParaRPr lang="en-US" sz="1100" b="1" dirty="0">
                <a:solidFill>
                  <a:schemeClr val="tx1">
                    <a:lumMod val="95000"/>
                    <a:lumOff val="5000"/>
                  </a:schemeClr>
                </a:solidFill>
              </a:endParaRPr>
            </a:p>
          </p:txBody>
        </p:sp>
      </p:grpSp>
      <p:grpSp>
        <p:nvGrpSpPr>
          <p:cNvPr id="127" name="Group 126"/>
          <p:cNvGrpSpPr/>
          <p:nvPr/>
        </p:nvGrpSpPr>
        <p:grpSpPr>
          <a:xfrm>
            <a:off x="220640" y="3464264"/>
            <a:ext cx="914400" cy="807720"/>
            <a:chOff x="10290" y="2438400"/>
            <a:chExt cx="914400" cy="807720"/>
          </a:xfrm>
        </p:grpSpPr>
        <p:pic>
          <p:nvPicPr>
            <p:cNvPr id="128"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98679" y="2438400"/>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28"/>
            <p:cNvSpPr/>
            <p:nvPr/>
          </p:nvSpPr>
          <p:spPr>
            <a:xfrm>
              <a:off x="10290" y="297180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Course Outline</a:t>
              </a:r>
              <a:endParaRPr lang="en-US" sz="1100" b="1" dirty="0">
                <a:solidFill>
                  <a:schemeClr val="tx1">
                    <a:lumMod val="95000"/>
                    <a:lumOff val="5000"/>
                  </a:schemeClr>
                </a:solidFill>
              </a:endParaRPr>
            </a:p>
          </p:txBody>
        </p:sp>
      </p:grpSp>
      <p:sp>
        <p:nvSpPr>
          <p:cNvPr id="130" name="Rectangle 129">
            <a:hlinkClick r:id="rId14" action="ppaction://hlinksldjump"/>
          </p:cNvPr>
          <p:cNvSpPr/>
          <p:nvPr/>
        </p:nvSpPr>
        <p:spPr>
          <a:xfrm>
            <a:off x="299672" y="3403304"/>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hlinkClick r:id="rId14" action="ppaction://hlinksldjump"/>
          </p:cNvPr>
          <p:cNvSpPr/>
          <p:nvPr/>
        </p:nvSpPr>
        <p:spPr>
          <a:xfrm>
            <a:off x="311887" y="4525708"/>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2" name="Group 131"/>
          <p:cNvGrpSpPr/>
          <p:nvPr/>
        </p:nvGrpSpPr>
        <p:grpSpPr>
          <a:xfrm>
            <a:off x="271136" y="5663227"/>
            <a:ext cx="822960" cy="647621"/>
            <a:chOff x="101116" y="4648200"/>
            <a:chExt cx="822960" cy="647621"/>
          </a:xfrm>
        </p:grpSpPr>
        <p:pic>
          <p:nvPicPr>
            <p:cNvPr id="133"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343785" y="4648200"/>
              <a:ext cx="337623" cy="457200"/>
            </a:xfrm>
            <a:prstGeom prst="rect">
              <a:avLst/>
            </a:prstGeom>
            <a:noFill/>
            <a:ln>
              <a:solidFill>
                <a:schemeClr val="accent1">
                  <a:lumMod val="75000"/>
                </a:schemeClr>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36" name="Rectangle 135"/>
            <p:cNvSpPr/>
            <p:nvPr/>
          </p:nvSpPr>
          <p:spPr>
            <a:xfrm>
              <a:off x="101116" y="5181600"/>
              <a:ext cx="82296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Objectives</a:t>
              </a:r>
              <a:endParaRPr lang="en-US" sz="1100" b="1" dirty="0">
                <a:solidFill>
                  <a:schemeClr val="tx1">
                    <a:lumMod val="95000"/>
                    <a:lumOff val="5000"/>
                  </a:schemeClr>
                </a:solidFill>
              </a:endParaRPr>
            </a:p>
          </p:txBody>
        </p:sp>
      </p:grpSp>
      <p:sp>
        <p:nvSpPr>
          <p:cNvPr id="137" name="Rectangle 136">
            <a:hlinkClick r:id="rId13" action="ppaction://hlinksldjump"/>
            <a:hlinkHover r:id="" action="ppaction://noaction" highlightClick="1"/>
          </p:cNvPr>
          <p:cNvSpPr/>
          <p:nvPr/>
        </p:nvSpPr>
        <p:spPr>
          <a:xfrm>
            <a:off x="362576" y="5577840"/>
            <a:ext cx="685993"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hlinkClick r:id="rId14" action="ppaction://hlinksldjump"/>
          </p:cNvPr>
          <p:cNvSpPr/>
          <p:nvPr/>
        </p:nvSpPr>
        <p:spPr>
          <a:xfrm>
            <a:off x="1324768" y="3433229"/>
            <a:ext cx="18288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hlinkClick r:id="rId18" action="ppaction://hlinksldjump"/>
          </p:cNvPr>
          <p:cNvSpPr/>
          <p:nvPr/>
        </p:nvSpPr>
        <p:spPr>
          <a:xfrm>
            <a:off x="1309048" y="5719229"/>
            <a:ext cx="18288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nvCxnSpPr>
        <p:spPr>
          <a:xfrm>
            <a:off x="13648" y="333688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41" name="Rectangle 140">
            <a:hlinkClick r:id="rId14" action="ppaction://hlinksldjump"/>
          </p:cNvPr>
          <p:cNvSpPr/>
          <p:nvPr/>
        </p:nvSpPr>
        <p:spPr>
          <a:xfrm>
            <a:off x="0" y="3048000"/>
            <a:ext cx="1463040" cy="32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ound Same Side Corner Rectangle 141"/>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43" name="Round Same Side Corner Rectangle 142"/>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44" name="Round Same Side Corner Rectangle 143"/>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45" name="Round Same Side Corner Rectangle 144"/>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46" name="Round Same Side Corner Rectangle 145"/>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47" name="Straight Connector 146"/>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48" name="Rectangle 147">
            <a:hlinkClick r:id="rId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hlinkClick r:id="rId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a:hlinkClick r:id="rId1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a:hlinkClick r:id="rId1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a:hlinkClick r:id="rId1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Oval 153">
            <a:hlinkClick r:id="rId19"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55" name="Oval 154">
            <a:hlinkClick r:id="rId20"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156" name="Oval 155">
            <a:hlinkClick r:id="rId21"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57" name="Oval 156">
            <a:hlinkClick r:id="rId22"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158" name="Straight Connector 157"/>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65" name="Picture 2">
            <a:hlinkClick r:id="rId23" action="ppaction://hlinksldjump"/>
            <a:hlinkHover r:id="" action="ppaction://noaction" highlightClick="1"/>
          </p:cNvPr>
          <p:cNvPicPr>
            <a:picLocks noChangeAspect="1" noChangeArrowheads="1"/>
          </p:cNvPicPr>
          <p:nvPr/>
        </p:nvPicPr>
        <p:blipFill>
          <a:blip r:embed="rId24" cstate="print">
            <a:extLst>
              <a:ext uri="{BEBA8EAE-BF5A-486C-A8C5-ECC9F3942E4B}">
                <a14:imgProps xmlns:a14="http://schemas.microsoft.com/office/drawing/2010/main">
                  <a14:imgLayer r:embed="rId25">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 name="TextBox 165"/>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26"/>
              </a:rPr>
              <a:t>Help!</a:t>
            </a:r>
            <a:endParaRPr lang="en-US" sz="1600" dirty="0"/>
          </a:p>
        </p:txBody>
      </p:sp>
      <p:sp>
        <p:nvSpPr>
          <p:cNvPr id="167" name="Rectangle 166">
            <a:hlinkClick r:id="rId27"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8" name="Straight Connector 167"/>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69" name="Picture 14" descr="C:\Users\jsauvageau\Desktop\4.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0" name="Picture 17" descr="C:\Users\jsauvageau\Desktop\3.png">
            <a:hlinkClick r:id="rId30" action="ppaction://hlinksldjump"/>
            <a:hlinkHover r:id="" action="ppaction://noaction" highlightClick="1"/>
          </p:cNvPr>
          <p:cNvPicPr>
            <a:picLocks noChangeAspect="1" noChangeArrowheads="1"/>
          </p:cNvPicPr>
          <p:nvPr/>
        </p:nvPicPr>
        <p:blipFill>
          <a:blip r:embed="rId31"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1" name="Picture 24" descr="C:\Users\jsauvageau\Desktop\3.png">
            <a:hlinkClick r:id="rId32" action="ppaction://hlinksldjump"/>
            <a:hlinkHover r:id="" action="ppaction://noaction" highlightClick="1"/>
          </p:cNvPr>
          <p:cNvPicPr>
            <a:picLocks noChangeAspect="1" noChangeArrowheads="1"/>
          </p:cNvPicPr>
          <p:nvPr/>
        </p:nvPicPr>
        <p:blipFill>
          <a:blip r:embed="rId33" cstate="print">
            <a:extLst>
              <a:ext uri="{BEBA8EAE-BF5A-486C-A8C5-ECC9F3942E4B}">
                <a14:imgProps xmlns:a14="http://schemas.microsoft.com/office/drawing/2010/main">
                  <a14:imgLayer r:embed="rId3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2" name="Picture 28" descr="C:\Users\jsauvageau\Desktop\1.png">
            <a:hlinkClick r:id="rId35" action="ppaction://hlinksldjump"/>
            <a:hlinkHover r:id="" action="ppaction://noaction" highlightClick="1"/>
          </p:cNvPr>
          <p:cNvPicPr>
            <a:picLocks noChangeAspect="1" noChangeArrowheads="1"/>
          </p:cNvPicPr>
          <p:nvPr/>
        </p:nvPicPr>
        <p:blipFill>
          <a:blip r:embed="rId36"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3" name="Picture 9" descr="\\Cagmasrv1\sso$\Gestion_Deloitte\Global_Brand\- Templates\Icons\Iconography Deloitte\Icon_Envelope_Blue.png">
            <a:hlinkClick r:id="rId37" action="ppaction://hlinksldjump"/>
            <a:hlinkHover r:id="" action="ppaction://noaction" highlightClick="1"/>
          </p:cNvPr>
          <p:cNvPicPr>
            <a:picLocks noChangeAspect="1" noChangeArrowheads="1"/>
          </p:cNvPicPr>
          <p:nvPr/>
        </p:nvPicPr>
        <p:blipFill>
          <a:blip r:embed="rId3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4" name="Picture 18" descr="C:\Users\jsauvageau\Desktop\3.png">
            <a:hlinkClick r:id="rId39" action="ppaction://hlinksldjump"/>
            <a:hlinkHover r:id="" action="ppaction://noaction" highlightClick="1"/>
          </p:cNvPr>
          <p:cNvPicPr>
            <a:picLocks noChangeAspect="1" noChangeArrowheads="1"/>
          </p:cNvPicPr>
          <p:nvPr/>
        </p:nvPicPr>
        <p:blipFill>
          <a:blip r:embed="rId40" cstate="print">
            <a:extLst>
              <a:ext uri="{BEBA8EAE-BF5A-486C-A8C5-ECC9F3942E4B}">
                <a14:imgProps xmlns:a14="http://schemas.microsoft.com/office/drawing/2010/main">
                  <a14:imgLayer r:embed="rId4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5" name="Picture 7" descr="\\Cagmasrv1\sso$\Gestion_Deloitte\Global_Brand\- Templates\Icons\Iconography Deloitte\Icon_Cog_Blue.png">
            <a:hlinkClick r:id="rId42" action="ppaction://hlinksldjump"/>
            <a:hlinkHover r:id="" action="ppaction://noaction" highlightClick="1"/>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6" name="Picture 5" descr="http://njmw.s3.amazonaws.com/cms/images/7b3ea615bd50da66/Calendar-Icon.png">
            <a:hlinkClick r:id="rId44" action="ppaction://hlinksldjump"/>
            <a:hlinkHover r:id="" action="ppaction://noaction" highlightClick="1"/>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78" name="Rectangle 177">
            <a:hlinkClick r:id="rId27"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hlinkClick r:id="rId46"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hlinkClick r:id="rId47"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Home Page | Current Projects | USPS | Files |Objectives</a:t>
            </a:r>
            <a:endParaRPr lang="en-US" dirty="0"/>
          </a:p>
        </p:txBody>
      </p:sp>
      <p:sp>
        <p:nvSpPr>
          <p:cNvPr id="44" name="Rectangle 43"/>
          <p:cNvSpPr/>
          <p:nvPr/>
        </p:nvSpPr>
        <p:spPr>
          <a:xfrm>
            <a:off x="1691050" y="1460467"/>
            <a:ext cx="5761901" cy="4765959"/>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custDataLst>
              <p:tags r:id="rId1"/>
            </p:custDataLst>
          </p:nvPr>
        </p:nvSpPr>
        <p:spPr>
          <a:xfrm>
            <a:off x="6959908"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pic>
        <p:nvPicPr>
          <p:cNvPr id="46" name="Picture 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691050" y="1905000"/>
            <a:ext cx="5761901" cy="43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7" name="Table 46"/>
          <p:cNvGraphicFramePr>
            <a:graphicFrameLocks noGrp="1"/>
          </p:cNvGraphicFramePr>
          <p:nvPr>
            <p:extLst>
              <p:ext uri="{D42A27DB-BD31-4B8C-83A1-F6EECF244321}">
                <p14:modId xmlns:p14="http://schemas.microsoft.com/office/powerpoint/2010/main" val="99917064"/>
              </p:ext>
            </p:extLst>
          </p:nvPr>
        </p:nvGraphicFramePr>
        <p:xfrm>
          <a:off x="1714000" y="1530865"/>
          <a:ext cx="5093056" cy="251460"/>
        </p:xfrm>
        <a:graphic>
          <a:graphicData uri="http://schemas.openxmlformats.org/drawingml/2006/table">
            <a:tbl>
              <a:tblPr firstRow="1" bandRow="1">
                <a:tableStyleId>{3B4B98B0-60AC-42C2-AFA5-B58CD77FA1E5}</a:tableStyleId>
              </a:tblPr>
              <a:tblGrid>
                <a:gridCol w="672668"/>
                <a:gridCol w="672668"/>
                <a:gridCol w="672668"/>
                <a:gridCol w="672668"/>
                <a:gridCol w="864858"/>
                <a:gridCol w="864858"/>
                <a:gridCol w="672668"/>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sp>
        <p:nvSpPr>
          <p:cNvPr id="78" name="TextBox 77"/>
          <p:cNvSpPr txBox="1"/>
          <p:nvPr>
            <p:custDataLst>
              <p:tags r:id="rId2"/>
            </p:custDataLst>
          </p:nvPr>
        </p:nvSpPr>
        <p:spPr>
          <a:xfrm>
            <a:off x="7257424"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sp>
        <p:nvSpPr>
          <p:cNvPr id="79" name="TextBox 78"/>
          <p:cNvSpPr txBox="1"/>
          <p:nvPr/>
        </p:nvSpPr>
        <p:spPr>
          <a:xfrm>
            <a:off x="7257424" y="1559384"/>
            <a:ext cx="182880" cy="196355"/>
          </a:xfrm>
          <a:prstGeom prst="rect">
            <a:avLst/>
          </a:prstGeom>
          <a:noFill/>
        </p:spPr>
        <p:txBody>
          <a:bodyPr wrap="square" rtlCol="0" anchor="ctr">
            <a:spAutoFit/>
          </a:bodyPr>
          <a:lstStyle/>
          <a:p>
            <a:pPr algn="ctr"/>
            <a:r>
              <a:rPr lang="en-US" sz="1400" b="1" dirty="0" smtClean="0">
                <a:latin typeface="Aharoni" pitchFamily="2" charset="-79"/>
                <a:cs typeface="Aharoni" pitchFamily="2" charset="-79"/>
              </a:rPr>
              <a:t>x</a:t>
            </a:r>
            <a:endParaRPr lang="en-US" sz="1400" b="1" dirty="0">
              <a:latin typeface="Aharoni" pitchFamily="2" charset="-79"/>
              <a:cs typeface="Aharoni" pitchFamily="2" charset="-79"/>
            </a:endParaRPr>
          </a:p>
        </p:txBody>
      </p:sp>
      <p:sp>
        <p:nvSpPr>
          <p:cNvPr id="80" name="TextBox 79"/>
          <p:cNvSpPr txBox="1"/>
          <p:nvPr/>
        </p:nvSpPr>
        <p:spPr>
          <a:xfrm>
            <a:off x="6959226" y="1460467"/>
            <a:ext cx="182880" cy="338554"/>
          </a:xfrm>
          <a:prstGeom prst="rect">
            <a:avLst/>
          </a:prstGeom>
          <a:noFill/>
        </p:spPr>
        <p:txBody>
          <a:bodyPr wrap="square" rtlCol="0" anchor="ctr">
            <a:spAutoFit/>
          </a:bodyPr>
          <a:lstStyle/>
          <a:p>
            <a:pPr algn="ctr"/>
            <a:r>
              <a:rPr lang="en-US" sz="1600" b="1" dirty="0" smtClean="0">
                <a:latin typeface="Aharoni" pitchFamily="2" charset="-79"/>
                <a:cs typeface="Aharoni" pitchFamily="2" charset="-79"/>
              </a:rPr>
              <a:t>_</a:t>
            </a:r>
            <a:endParaRPr lang="en-US" sz="1600" b="1" dirty="0">
              <a:latin typeface="Aharoni" pitchFamily="2" charset="-79"/>
              <a:cs typeface="Aharoni" pitchFamily="2" charset="-79"/>
            </a:endParaRPr>
          </a:p>
        </p:txBody>
      </p:sp>
      <p:sp>
        <p:nvSpPr>
          <p:cNvPr id="3" name="Rectangle 2"/>
          <p:cNvSpPr/>
          <p:nvPr/>
        </p:nvSpPr>
        <p:spPr>
          <a:xfrm>
            <a:off x="1497862" y="1348400"/>
            <a:ext cx="7646138" cy="5047488"/>
          </a:xfrm>
          <a:prstGeom prst="rect">
            <a:avLst/>
          </a:prstGeom>
          <a:solidFill>
            <a:srgbClr val="0D0D0D">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5" name="Group 104"/>
          <p:cNvGrpSpPr/>
          <p:nvPr/>
        </p:nvGrpSpPr>
        <p:grpSpPr>
          <a:xfrm>
            <a:off x="1666728" y="1630521"/>
            <a:ext cx="6637977" cy="4483246"/>
            <a:chOff x="1253011" y="1384154"/>
            <a:chExt cx="6637977" cy="4483246"/>
          </a:xfrm>
        </p:grpSpPr>
        <p:pic>
          <p:nvPicPr>
            <p:cNvPr id="106" name="Picture 2"/>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253011" y="1384154"/>
              <a:ext cx="6637977" cy="4483246"/>
            </a:xfrm>
            <a:prstGeom prst="rect">
              <a:avLst/>
            </a:prstGeom>
            <a:noFill/>
            <a:ln w="9525">
              <a:solidFill>
                <a:schemeClr val="tx1"/>
              </a:solidFill>
              <a:miter lim="800000"/>
              <a:headEnd/>
              <a:tailEnd/>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10" name="TextBox 109"/>
            <p:cNvSpPr txBox="1"/>
            <p:nvPr/>
          </p:nvSpPr>
          <p:spPr>
            <a:xfrm>
              <a:off x="1447800" y="1792009"/>
              <a:ext cx="1752600" cy="215444"/>
            </a:xfrm>
            <a:prstGeom prst="rect">
              <a:avLst/>
            </a:prstGeom>
            <a:solidFill>
              <a:schemeClr val="bg1"/>
            </a:solidFill>
          </p:spPr>
          <p:txBody>
            <a:bodyPr wrap="square" rtlCol="0">
              <a:spAutoFit/>
            </a:bodyPr>
            <a:lstStyle/>
            <a:p>
              <a:r>
                <a:rPr lang="en-US" sz="800" dirty="0" smtClean="0"/>
                <a:t>Man.Ager@CompanyX.com</a:t>
              </a:r>
              <a:endParaRPr lang="en-US" sz="800" dirty="0"/>
            </a:p>
          </p:txBody>
        </p:sp>
        <p:sp>
          <p:nvSpPr>
            <p:cNvPr id="116" name="TextBox 115"/>
            <p:cNvSpPr txBox="1"/>
            <p:nvPr/>
          </p:nvSpPr>
          <p:spPr>
            <a:xfrm>
              <a:off x="1708784" y="2475849"/>
              <a:ext cx="1948815" cy="215444"/>
            </a:xfrm>
            <a:prstGeom prst="rect">
              <a:avLst/>
            </a:prstGeom>
            <a:solidFill>
              <a:schemeClr val="bg1"/>
            </a:solidFill>
          </p:spPr>
          <p:txBody>
            <a:bodyPr wrap="square" rtlCol="0">
              <a:spAutoFit/>
            </a:bodyPr>
            <a:lstStyle/>
            <a:p>
              <a:r>
                <a:rPr lang="en-US" sz="800" dirty="0" smtClean="0"/>
                <a:t>PM Status Update for BUMED ID Project</a:t>
              </a:r>
              <a:endParaRPr lang="en-US" sz="800" dirty="0"/>
            </a:p>
          </p:txBody>
        </p:sp>
        <p:sp>
          <p:nvSpPr>
            <p:cNvPr id="134" name="TextBox 133"/>
            <p:cNvSpPr txBox="1"/>
            <p:nvPr/>
          </p:nvSpPr>
          <p:spPr>
            <a:xfrm>
              <a:off x="3657599" y="1524000"/>
              <a:ext cx="1948815" cy="215444"/>
            </a:xfrm>
            <a:prstGeom prst="rect">
              <a:avLst/>
            </a:prstGeom>
            <a:solidFill>
              <a:srgbClr val="F2F2F2"/>
            </a:solidFill>
            <a:ln>
              <a:noFill/>
            </a:ln>
          </p:spPr>
          <p:txBody>
            <a:bodyPr wrap="square" rtlCol="0">
              <a:spAutoFit/>
            </a:bodyPr>
            <a:lstStyle/>
            <a:p>
              <a:r>
                <a:rPr lang="en-US" sz="800" dirty="0" smtClean="0"/>
                <a:t>PM Status Update for BUMED ID Project</a:t>
              </a:r>
              <a:endParaRPr lang="en-US" sz="800" dirty="0"/>
            </a:p>
          </p:txBody>
        </p:sp>
        <p:sp>
          <p:nvSpPr>
            <p:cNvPr id="135" name="TextBox 134"/>
            <p:cNvSpPr txBox="1"/>
            <p:nvPr/>
          </p:nvSpPr>
          <p:spPr>
            <a:xfrm>
              <a:off x="1295400" y="2750403"/>
              <a:ext cx="6553693" cy="830997"/>
            </a:xfrm>
            <a:prstGeom prst="rect">
              <a:avLst/>
            </a:prstGeom>
            <a:solidFill>
              <a:schemeClr val="bg1"/>
            </a:solidFill>
          </p:spPr>
          <p:txBody>
            <a:bodyPr wrap="square" rtlCol="0">
              <a:spAutoFit/>
            </a:bodyPr>
            <a:lstStyle/>
            <a:p>
              <a:r>
                <a:rPr lang="en-US" sz="800" dirty="0" smtClean="0"/>
                <a:t>Hello Mr. Ager,</a:t>
              </a:r>
            </a:p>
            <a:p>
              <a:endParaRPr lang="en-US" sz="800" dirty="0"/>
            </a:p>
            <a:p>
              <a:r>
                <a:rPr lang="en-US" sz="800" dirty="0" smtClean="0"/>
                <a:t>The SME session for the BUMED ID Project was conducted Monday and the learner interview was conducted Tuesday. These interviews revealed inconsistencies between the way in which the SME advised that work be performed and how people in the field are actually doing the work to achieve the mission. Our team has scheduled a follow-up session with the SME. However, we would like to conduct further learner analysis to ensure that the SME guidance is reflective of current work practice. </a:t>
              </a:r>
              <a:r>
                <a:rPr lang="en-US" sz="800" b="1" dirty="0" smtClean="0"/>
                <a:t>Does this sound like a plan?</a:t>
              </a:r>
              <a:endParaRPr lang="en-US" sz="800" b="1" dirty="0"/>
            </a:p>
          </p:txBody>
        </p:sp>
      </p:grpSp>
      <p:sp>
        <p:nvSpPr>
          <p:cNvPr id="81" name="TextBox 80"/>
          <p:cNvSpPr txBox="1"/>
          <p:nvPr/>
        </p:nvSpPr>
        <p:spPr>
          <a:xfrm>
            <a:off x="6940610" y="2389803"/>
            <a:ext cx="1335622" cy="230832"/>
          </a:xfrm>
          <a:prstGeom prst="rect">
            <a:avLst/>
          </a:prstGeom>
          <a:solidFill>
            <a:schemeClr val="bg1"/>
          </a:solidFill>
          <a:effectLst>
            <a:glow rad="63500">
              <a:schemeClr val="accent6">
                <a:satMod val="175000"/>
                <a:alpha val="40000"/>
              </a:schemeClr>
            </a:glow>
          </a:effectLst>
        </p:spPr>
        <p:txBody>
          <a:bodyPr wrap="none" rtlCol="0">
            <a:spAutoFit/>
          </a:bodyPr>
          <a:lstStyle/>
          <a:p>
            <a:r>
              <a:rPr lang="en-US" sz="900" dirty="0" smtClean="0"/>
              <a:t>Attach a file to this item </a:t>
            </a:r>
            <a:endParaRPr lang="en-US" sz="900" dirty="0"/>
          </a:p>
        </p:txBody>
      </p:sp>
      <p:cxnSp>
        <p:nvCxnSpPr>
          <p:cNvPr id="94" name="Straight Connector 93"/>
          <p:cNvCxnSpPr/>
          <p:nvPr/>
        </p:nvCxnSpPr>
        <p:spPr>
          <a:xfrm>
            <a:off x="1497862" y="1357952"/>
            <a:ext cx="0" cy="5029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1" name="Picture 2">
            <a:hlinkClick r:id="rId50" action="ppaction://hlinksldjump"/>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hlinkClick r:id="rId52" action="ppaction://hlinksldjump"/>
          </p:cNvPr>
          <p:cNvSpPr/>
          <p:nvPr/>
        </p:nvSpPr>
        <p:spPr>
          <a:xfrm>
            <a:off x="1507648" y="1330656"/>
            <a:ext cx="7636352" cy="5056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4">
            <a:hlinkClick r:id="rId53" action="ppaction://hlinksldjump"/>
          </p:cNvPr>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8087666" y="2735080"/>
            <a:ext cx="182880" cy="182880"/>
          </a:xfrm>
          <a:prstGeom prst="rect">
            <a:avLst/>
          </a:prstGeom>
          <a:noFill/>
          <a:ln>
            <a:noFill/>
          </a:ln>
          <a:effectLst>
            <a:glow rad="139700">
              <a:schemeClr val="accent6">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7253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Box 202">
            <a:hlinkClick r:id="rId4"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204" name="TextBox 203">
            <a:hlinkClick r:id="rId5"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
        <p:nvSpPr>
          <p:cNvPr id="94" name="Rectangle 93"/>
          <p:cNvSpPr/>
          <p:nvPr/>
        </p:nvSpPr>
        <p:spPr>
          <a:xfrm>
            <a:off x="0" y="1341774"/>
            <a:ext cx="1497862" cy="5045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5" name="Straight Connector 94"/>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7" name="Round Diagonal Corner Rectangle 96">
            <a:hlinkClick r:id="rId6"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98" name="Round Same Side Corner Rectangle 97"/>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99" name="Round Same Side Corner Rectangle 98"/>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00" name="Round Same Side Corner Rectangle 99"/>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01" name="Round Same Side Corner Rectangle 100"/>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02" name="Round Same Side Corner Rectangle 101"/>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03" name="Straight Connector 102"/>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04" name="Group 103"/>
          <p:cNvGrpSpPr/>
          <p:nvPr/>
        </p:nvGrpSpPr>
        <p:grpSpPr>
          <a:xfrm>
            <a:off x="322821" y="2164080"/>
            <a:ext cx="731906" cy="675541"/>
            <a:chOff x="82501" y="1423719"/>
            <a:chExt cx="731906" cy="675541"/>
          </a:xfrm>
        </p:grpSpPr>
        <p:pic>
          <p:nvPicPr>
            <p:cNvPr id="10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01" y="142371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Rectangle 105"/>
            <p:cNvSpPr/>
            <p:nvPr/>
          </p:nvSpPr>
          <p:spPr>
            <a:xfrm>
              <a:off x="128414" y="198503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grpSp>
      <p:sp>
        <p:nvSpPr>
          <p:cNvPr id="107" name="Rectangle 106">
            <a:hlinkClick r:id="rId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hlinkClick r:id="rId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hlinkClick r:id="rId1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hlinkClick r:id="rId1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hlinkClick r:id="rId1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hlinkClick r:id="rId13" action="ppaction://hlinksldjump"/>
            <a:hlinkHover r:id="" action="ppaction://noaction" highlightClick="1"/>
          </p:cNvPr>
          <p:cNvSpPr/>
          <p:nvPr/>
        </p:nvSpPr>
        <p:spPr>
          <a:xfrm>
            <a:off x="939017" y="5551667"/>
            <a:ext cx="685993" cy="71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hlinkClick r:id="rId14" action="ppaction://hlinksldjump"/>
          </p:cNvPr>
          <p:cNvSpPr/>
          <p:nvPr/>
        </p:nvSpPr>
        <p:spPr>
          <a:xfrm>
            <a:off x="253968" y="211335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hlinkClick r:id="rId14" action="ppaction://hlinksldjump"/>
          </p:cNvPr>
          <p:cNvSpPr/>
          <p:nvPr/>
        </p:nvSpPr>
        <p:spPr>
          <a:xfrm>
            <a:off x="297967" y="5481052"/>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5" name="Picture 2"/>
          <p:cNvPicPr preferRelativeResize="0">
            <a:picLocks noChangeArrowheads="1"/>
          </p:cNvPicPr>
          <p:nvPr/>
        </p:nvPicPr>
        <p:blipFill rotWithShape="1">
          <a:blip r:embed="rId15">
            <a:extLst>
              <a:ext uri="{28A0092B-C50C-407E-A947-70E740481C1C}">
                <a14:useLocalDpi xmlns:a14="http://schemas.microsoft.com/office/drawing/2010/main" val="0"/>
              </a:ext>
            </a:extLst>
          </a:blip>
          <a:srcRect l="45645" t="8341" r="50285" b="7319"/>
          <a:stretch/>
        </p:blipFill>
        <p:spPr bwMode="auto">
          <a:xfrm>
            <a:off x="1324768" y="3446877"/>
            <a:ext cx="182880" cy="284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 name="Rectangle 115"/>
          <p:cNvSpPr/>
          <p:nvPr/>
        </p:nvSpPr>
        <p:spPr>
          <a:xfrm>
            <a:off x="354790" y="314498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95000"/>
                    <a:lumOff val="5000"/>
                  </a:schemeClr>
                </a:solidFill>
              </a:rPr>
              <a:t>Files</a:t>
            </a:r>
            <a:endParaRPr lang="en-US" sz="1200" b="1" dirty="0">
              <a:solidFill>
                <a:schemeClr val="tx1">
                  <a:lumMod val="95000"/>
                  <a:lumOff val="5000"/>
                </a:schemeClr>
              </a:solidFill>
            </a:endParaRPr>
          </a:p>
        </p:txBody>
      </p:sp>
      <p:cxnSp>
        <p:nvCxnSpPr>
          <p:cNvPr id="117" name="Straight Connector 116"/>
          <p:cNvCxnSpPr/>
          <p:nvPr/>
        </p:nvCxnSpPr>
        <p:spPr>
          <a:xfrm>
            <a:off x="2504" y="1945944"/>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118" name="Straight Connector 117"/>
          <p:cNvCxnSpPr/>
          <p:nvPr/>
        </p:nvCxnSpPr>
        <p:spPr>
          <a:xfrm>
            <a:off x="22276" y="304800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19" name="Group 118"/>
          <p:cNvGrpSpPr/>
          <p:nvPr/>
        </p:nvGrpSpPr>
        <p:grpSpPr>
          <a:xfrm>
            <a:off x="220640" y="4549592"/>
            <a:ext cx="914400" cy="807719"/>
            <a:chOff x="0" y="3535681"/>
            <a:chExt cx="914400" cy="807719"/>
          </a:xfrm>
        </p:grpSpPr>
        <p:pic>
          <p:nvPicPr>
            <p:cNvPr id="120"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88389" y="3535681"/>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121" name="Rectangle 120"/>
            <p:cNvSpPr/>
            <p:nvPr/>
          </p:nvSpPr>
          <p:spPr>
            <a:xfrm>
              <a:off x="0" y="406908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Knowledge Checks</a:t>
              </a:r>
              <a:endParaRPr lang="en-US" sz="1100" b="1" dirty="0">
                <a:solidFill>
                  <a:schemeClr val="tx1">
                    <a:lumMod val="95000"/>
                    <a:lumOff val="5000"/>
                  </a:schemeClr>
                </a:solidFill>
              </a:endParaRPr>
            </a:p>
          </p:txBody>
        </p:sp>
      </p:grpSp>
      <p:grpSp>
        <p:nvGrpSpPr>
          <p:cNvPr id="122" name="Group 121"/>
          <p:cNvGrpSpPr/>
          <p:nvPr/>
        </p:nvGrpSpPr>
        <p:grpSpPr>
          <a:xfrm>
            <a:off x="220640" y="3464264"/>
            <a:ext cx="914400" cy="807720"/>
            <a:chOff x="10290" y="2438400"/>
            <a:chExt cx="914400" cy="807720"/>
          </a:xfrm>
        </p:grpSpPr>
        <p:pic>
          <p:nvPicPr>
            <p:cNvPr id="123"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98679" y="2438400"/>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124" name="Rectangle 123"/>
            <p:cNvSpPr/>
            <p:nvPr/>
          </p:nvSpPr>
          <p:spPr>
            <a:xfrm>
              <a:off x="10290" y="297180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Course Outline</a:t>
              </a:r>
              <a:endParaRPr lang="en-US" sz="1100" b="1" dirty="0">
                <a:solidFill>
                  <a:schemeClr val="tx1">
                    <a:lumMod val="95000"/>
                    <a:lumOff val="5000"/>
                  </a:schemeClr>
                </a:solidFill>
              </a:endParaRPr>
            </a:p>
          </p:txBody>
        </p:sp>
      </p:grpSp>
      <p:sp>
        <p:nvSpPr>
          <p:cNvPr id="125" name="Rectangle 124">
            <a:hlinkClick r:id="rId14" action="ppaction://hlinksldjump"/>
          </p:cNvPr>
          <p:cNvSpPr/>
          <p:nvPr/>
        </p:nvSpPr>
        <p:spPr>
          <a:xfrm>
            <a:off x="299672" y="3403304"/>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hlinkClick r:id="rId14" action="ppaction://hlinksldjump"/>
          </p:cNvPr>
          <p:cNvSpPr/>
          <p:nvPr/>
        </p:nvSpPr>
        <p:spPr>
          <a:xfrm>
            <a:off x="311887" y="4525708"/>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7" name="Group 126"/>
          <p:cNvGrpSpPr/>
          <p:nvPr/>
        </p:nvGrpSpPr>
        <p:grpSpPr>
          <a:xfrm>
            <a:off x="271136" y="5663227"/>
            <a:ext cx="822960" cy="647621"/>
            <a:chOff x="101116" y="4648200"/>
            <a:chExt cx="822960" cy="647621"/>
          </a:xfrm>
        </p:grpSpPr>
        <p:pic>
          <p:nvPicPr>
            <p:cNvPr id="128"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343785" y="4648200"/>
              <a:ext cx="337623" cy="457200"/>
            </a:xfrm>
            <a:prstGeom prst="rect">
              <a:avLst/>
            </a:prstGeom>
            <a:noFill/>
            <a:ln>
              <a:solidFill>
                <a:schemeClr val="accent1">
                  <a:lumMod val="75000"/>
                </a:schemeClr>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29" name="Rectangle 128"/>
            <p:cNvSpPr/>
            <p:nvPr/>
          </p:nvSpPr>
          <p:spPr>
            <a:xfrm>
              <a:off x="101116" y="5181600"/>
              <a:ext cx="82296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Objectives</a:t>
              </a:r>
              <a:endParaRPr lang="en-US" sz="1100" b="1" dirty="0">
                <a:solidFill>
                  <a:schemeClr val="tx1">
                    <a:lumMod val="95000"/>
                    <a:lumOff val="5000"/>
                  </a:schemeClr>
                </a:solidFill>
              </a:endParaRPr>
            </a:p>
          </p:txBody>
        </p:sp>
      </p:grpSp>
      <p:sp>
        <p:nvSpPr>
          <p:cNvPr id="130" name="Rectangle 129">
            <a:hlinkClick r:id="rId13" action="ppaction://hlinksldjump"/>
            <a:hlinkHover r:id="" action="ppaction://noaction" highlightClick="1"/>
          </p:cNvPr>
          <p:cNvSpPr/>
          <p:nvPr/>
        </p:nvSpPr>
        <p:spPr>
          <a:xfrm>
            <a:off x="362576" y="5577840"/>
            <a:ext cx="685993"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hlinkClick r:id="rId14" action="ppaction://hlinksldjump"/>
          </p:cNvPr>
          <p:cNvSpPr/>
          <p:nvPr/>
        </p:nvSpPr>
        <p:spPr>
          <a:xfrm>
            <a:off x="1324768" y="3433229"/>
            <a:ext cx="18288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hlinkClick r:id="rId18" action="ppaction://hlinksldjump"/>
          </p:cNvPr>
          <p:cNvSpPr/>
          <p:nvPr/>
        </p:nvSpPr>
        <p:spPr>
          <a:xfrm>
            <a:off x="1309048" y="5719229"/>
            <a:ext cx="18288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p:nvPr/>
        </p:nvCxnSpPr>
        <p:spPr>
          <a:xfrm>
            <a:off x="13648" y="333688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34" name="Rectangle 133">
            <a:hlinkClick r:id="rId14" action="ppaction://hlinksldjump"/>
          </p:cNvPr>
          <p:cNvSpPr/>
          <p:nvPr/>
        </p:nvSpPr>
        <p:spPr>
          <a:xfrm>
            <a:off x="0" y="3048000"/>
            <a:ext cx="1463040" cy="32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ound Same Side Corner Rectangle 134"/>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36" name="Round Same Side Corner Rectangle 135"/>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37" name="Round Same Side Corner Rectangle 136"/>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38" name="Round Same Side Corner Rectangle 137"/>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39" name="Round Same Side Corner Rectangle 138"/>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40" name="Straight Connector 1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41" name="Rectangle 140">
            <a:hlinkClick r:id="rId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hlinkClick r:id="rId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hlinkClick r:id="rId1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hlinkClick r:id="rId1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hlinkClick r:id="rId1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145"/>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Oval 146">
            <a:hlinkClick r:id="rId19"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48" name="Oval 147">
            <a:hlinkClick r:id="rId20"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149" name="Oval 148">
            <a:hlinkClick r:id="rId21"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50" name="Oval 149">
            <a:hlinkClick r:id="rId22"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151" name="Straight Connector 15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4" name="Picture 2">
            <a:hlinkClick r:id="rId23" action="ppaction://hlinksldjump"/>
            <a:hlinkHover r:id="" action="ppaction://noaction" highlightClick="1"/>
          </p:cNvPr>
          <p:cNvPicPr>
            <a:picLocks noChangeAspect="1" noChangeArrowheads="1"/>
          </p:cNvPicPr>
          <p:nvPr/>
        </p:nvPicPr>
        <p:blipFill>
          <a:blip r:embed="rId24" cstate="print">
            <a:extLst>
              <a:ext uri="{BEBA8EAE-BF5A-486C-A8C5-ECC9F3942E4B}">
                <a14:imgProps xmlns:a14="http://schemas.microsoft.com/office/drawing/2010/main">
                  <a14:imgLayer r:embed="rId25">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 name="TextBox 184"/>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26"/>
              </a:rPr>
              <a:t>Help!</a:t>
            </a:r>
            <a:endParaRPr lang="en-US" sz="1600" dirty="0"/>
          </a:p>
        </p:txBody>
      </p:sp>
      <p:sp>
        <p:nvSpPr>
          <p:cNvPr id="186" name="Rectangle 185">
            <a:hlinkClick r:id="rId27"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7" name="Straight Connector 186"/>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88" name="Picture 14" descr="C:\Users\jsauvageau\Desktop\4.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89" name="Picture 17" descr="C:\Users\jsauvageau\Desktop\3.png">
            <a:hlinkClick r:id="rId30" action="ppaction://hlinksldjump"/>
            <a:hlinkHover r:id="" action="ppaction://noaction" highlightClick="1"/>
          </p:cNvPr>
          <p:cNvPicPr>
            <a:picLocks noChangeAspect="1" noChangeArrowheads="1"/>
          </p:cNvPicPr>
          <p:nvPr/>
        </p:nvPicPr>
        <p:blipFill>
          <a:blip r:embed="rId31"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90" name="Picture 24" descr="C:\Users\jsauvageau\Desktop\3.png">
            <a:hlinkClick r:id="rId32" action="ppaction://hlinksldjump"/>
            <a:hlinkHover r:id="" action="ppaction://noaction" highlightClick="1"/>
          </p:cNvPr>
          <p:cNvPicPr>
            <a:picLocks noChangeAspect="1" noChangeArrowheads="1"/>
          </p:cNvPicPr>
          <p:nvPr/>
        </p:nvPicPr>
        <p:blipFill>
          <a:blip r:embed="rId33" cstate="print">
            <a:extLst>
              <a:ext uri="{BEBA8EAE-BF5A-486C-A8C5-ECC9F3942E4B}">
                <a14:imgProps xmlns:a14="http://schemas.microsoft.com/office/drawing/2010/main">
                  <a14:imgLayer r:embed="rId3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91" name="Picture 28" descr="C:\Users\jsauvageau\Desktop\1.png">
            <a:hlinkClick r:id="rId35" action="ppaction://hlinksldjump"/>
            <a:hlinkHover r:id="" action="ppaction://noaction" highlightClick="1"/>
          </p:cNvPr>
          <p:cNvPicPr>
            <a:picLocks noChangeAspect="1" noChangeArrowheads="1"/>
          </p:cNvPicPr>
          <p:nvPr/>
        </p:nvPicPr>
        <p:blipFill>
          <a:blip r:embed="rId36"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92" name="Picture 9" descr="\\Cagmasrv1\sso$\Gestion_Deloitte\Global_Brand\- Templates\Icons\Iconography Deloitte\Icon_Envelope_Blue.png">
            <a:hlinkClick r:id="rId37" action="ppaction://hlinksldjump"/>
            <a:hlinkHover r:id="" action="ppaction://noaction" highlightClick="1"/>
          </p:cNvPr>
          <p:cNvPicPr>
            <a:picLocks noChangeAspect="1" noChangeArrowheads="1"/>
          </p:cNvPicPr>
          <p:nvPr/>
        </p:nvPicPr>
        <p:blipFill>
          <a:blip r:embed="rId3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93" name="Picture 18" descr="C:\Users\jsauvageau\Desktop\3.png">
            <a:hlinkClick r:id="rId39" action="ppaction://hlinksldjump"/>
            <a:hlinkHover r:id="" action="ppaction://noaction" highlightClick="1"/>
          </p:cNvPr>
          <p:cNvPicPr>
            <a:picLocks noChangeAspect="1" noChangeArrowheads="1"/>
          </p:cNvPicPr>
          <p:nvPr/>
        </p:nvPicPr>
        <p:blipFill>
          <a:blip r:embed="rId40" cstate="print">
            <a:extLst>
              <a:ext uri="{BEBA8EAE-BF5A-486C-A8C5-ECC9F3942E4B}">
                <a14:imgProps xmlns:a14="http://schemas.microsoft.com/office/drawing/2010/main">
                  <a14:imgLayer r:embed="rId4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94" name="Picture 7" descr="\\Cagmasrv1\sso$\Gestion_Deloitte\Global_Brand\- Templates\Icons\Iconography Deloitte\Icon_Cog_Blue.png">
            <a:hlinkClick r:id="rId42" action="ppaction://hlinksldjump"/>
            <a:hlinkHover r:id="" action="ppaction://noaction" highlightClick="1"/>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95" name="Picture 5" descr="http://njmw.s3.amazonaws.com/cms/images/7b3ea615bd50da66/Calendar-Icon.png">
            <a:hlinkClick r:id="rId44" action="ppaction://hlinksldjump"/>
            <a:hlinkHover r:id="" action="ppaction://noaction" highlightClick="1"/>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97" name="Rectangle 196">
            <a:hlinkClick r:id="rId27"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hlinkClick r:id="rId46"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hlinkClick r:id="rId47"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Home Page | Current Projects | USPS | Files |Objectives</a:t>
            </a:r>
            <a:endParaRPr lang="en-US" dirty="0"/>
          </a:p>
        </p:txBody>
      </p:sp>
      <p:sp>
        <p:nvSpPr>
          <p:cNvPr id="44" name="Rectangle 43"/>
          <p:cNvSpPr/>
          <p:nvPr/>
        </p:nvSpPr>
        <p:spPr>
          <a:xfrm>
            <a:off x="1691050" y="1460467"/>
            <a:ext cx="5761901" cy="4765959"/>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custDataLst>
              <p:tags r:id="rId1"/>
            </p:custDataLst>
          </p:nvPr>
        </p:nvSpPr>
        <p:spPr>
          <a:xfrm>
            <a:off x="6959908"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pic>
        <p:nvPicPr>
          <p:cNvPr id="46" name="Picture 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691050" y="1905000"/>
            <a:ext cx="5761901" cy="43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7" name="Table 46"/>
          <p:cNvGraphicFramePr>
            <a:graphicFrameLocks noGrp="1"/>
          </p:cNvGraphicFramePr>
          <p:nvPr>
            <p:extLst>
              <p:ext uri="{D42A27DB-BD31-4B8C-83A1-F6EECF244321}">
                <p14:modId xmlns:p14="http://schemas.microsoft.com/office/powerpoint/2010/main" val="3509245502"/>
              </p:ext>
            </p:extLst>
          </p:nvPr>
        </p:nvGraphicFramePr>
        <p:xfrm>
          <a:off x="1714000" y="1530865"/>
          <a:ext cx="5093056" cy="251460"/>
        </p:xfrm>
        <a:graphic>
          <a:graphicData uri="http://schemas.openxmlformats.org/drawingml/2006/table">
            <a:tbl>
              <a:tblPr firstRow="1" bandRow="1">
                <a:tableStyleId>{3B4B98B0-60AC-42C2-AFA5-B58CD77FA1E5}</a:tableStyleId>
              </a:tblPr>
              <a:tblGrid>
                <a:gridCol w="672668"/>
                <a:gridCol w="672668"/>
                <a:gridCol w="672668"/>
                <a:gridCol w="672668"/>
                <a:gridCol w="864858"/>
                <a:gridCol w="864858"/>
                <a:gridCol w="672668"/>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sp>
        <p:nvSpPr>
          <p:cNvPr id="78" name="TextBox 77"/>
          <p:cNvSpPr txBox="1"/>
          <p:nvPr>
            <p:custDataLst>
              <p:tags r:id="rId2"/>
            </p:custDataLst>
          </p:nvPr>
        </p:nvSpPr>
        <p:spPr>
          <a:xfrm>
            <a:off x="7257424"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sp>
        <p:nvSpPr>
          <p:cNvPr id="79" name="TextBox 78"/>
          <p:cNvSpPr txBox="1"/>
          <p:nvPr/>
        </p:nvSpPr>
        <p:spPr>
          <a:xfrm>
            <a:off x="7257424" y="1559384"/>
            <a:ext cx="182880" cy="196355"/>
          </a:xfrm>
          <a:prstGeom prst="rect">
            <a:avLst/>
          </a:prstGeom>
          <a:noFill/>
        </p:spPr>
        <p:txBody>
          <a:bodyPr wrap="square" rtlCol="0" anchor="ctr">
            <a:spAutoFit/>
          </a:bodyPr>
          <a:lstStyle/>
          <a:p>
            <a:pPr algn="ctr"/>
            <a:r>
              <a:rPr lang="en-US" sz="1400" b="1" dirty="0" smtClean="0">
                <a:latin typeface="Aharoni" pitchFamily="2" charset="-79"/>
                <a:cs typeface="Aharoni" pitchFamily="2" charset="-79"/>
              </a:rPr>
              <a:t>x</a:t>
            </a:r>
            <a:endParaRPr lang="en-US" sz="1400" b="1" dirty="0">
              <a:latin typeface="Aharoni" pitchFamily="2" charset="-79"/>
              <a:cs typeface="Aharoni" pitchFamily="2" charset="-79"/>
            </a:endParaRPr>
          </a:p>
        </p:txBody>
      </p:sp>
      <p:sp>
        <p:nvSpPr>
          <p:cNvPr id="80" name="TextBox 79"/>
          <p:cNvSpPr txBox="1"/>
          <p:nvPr/>
        </p:nvSpPr>
        <p:spPr>
          <a:xfrm>
            <a:off x="6959226" y="1460467"/>
            <a:ext cx="182880" cy="338554"/>
          </a:xfrm>
          <a:prstGeom prst="rect">
            <a:avLst/>
          </a:prstGeom>
          <a:noFill/>
        </p:spPr>
        <p:txBody>
          <a:bodyPr wrap="square" rtlCol="0" anchor="ctr">
            <a:spAutoFit/>
          </a:bodyPr>
          <a:lstStyle/>
          <a:p>
            <a:pPr algn="ctr"/>
            <a:r>
              <a:rPr lang="en-US" sz="1600" b="1" dirty="0" smtClean="0">
                <a:latin typeface="Aharoni" pitchFamily="2" charset="-79"/>
                <a:cs typeface="Aharoni" pitchFamily="2" charset="-79"/>
              </a:rPr>
              <a:t>_</a:t>
            </a:r>
            <a:endParaRPr lang="en-US" sz="1600" b="1" dirty="0">
              <a:latin typeface="Aharoni" pitchFamily="2" charset="-79"/>
              <a:cs typeface="Aharoni" pitchFamily="2" charset="-79"/>
            </a:endParaRPr>
          </a:p>
        </p:txBody>
      </p:sp>
      <p:sp>
        <p:nvSpPr>
          <p:cNvPr id="3" name="Rectangle 2"/>
          <p:cNvSpPr/>
          <p:nvPr/>
        </p:nvSpPr>
        <p:spPr>
          <a:xfrm>
            <a:off x="1625010" y="1348400"/>
            <a:ext cx="7518990" cy="5047488"/>
          </a:xfrm>
          <a:prstGeom prst="rect">
            <a:avLst/>
          </a:prstGeom>
          <a:solidFill>
            <a:srgbClr val="0D0D0D">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753286" y="1613848"/>
            <a:ext cx="1900811" cy="4501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1753286" y="1609287"/>
            <a:ext cx="6464861" cy="4505893"/>
            <a:chOff x="1197296" y="1417885"/>
            <a:chExt cx="6464861" cy="4505893"/>
          </a:xfrm>
        </p:grpSpPr>
        <p:grpSp>
          <p:nvGrpSpPr>
            <p:cNvPr id="152" name="Group 151"/>
            <p:cNvGrpSpPr/>
            <p:nvPr/>
          </p:nvGrpSpPr>
          <p:grpSpPr>
            <a:xfrm>
              <a:off x="1197296" y="1417885"/>
              <a:ext cx="6464861" cy="4505893"/>
              <a:chOff x="1197296" y="1417885"/>
              <a:chExt cx="6464861" cy="4505893"/>
            </a:xfrm>
          </p:grpSpPr>
          <p:pic>
            <p:nvPicPr>
              <p:cNvPr id="153" name="Picture 3" descr="C:\Users\Anna\Downloads\photo 1.PNG"/>
              <p:cNvPicPr>
                <a:picLocks noChangeAspect="1" noChangeArrowheads="1"/>
              </p:cNvPicPr>
              <p:nvPr/>
            </p:nvPicPr>
            <p:blipFill rotWithShape="1">
              <a:blip r:embed="rId49" cstate="print">
                <a:extLst>
                  <a:ext uri="{28A0092B-C50C-407E-A947-70E740481C1C}">
                    <a14:useLocalDpi xmlns:a14="http://schemas.microsoft.com/office/drawing/2010/main" val="0"/>
                  </a:ext>
                </a:extLst>
              </a:blip>
              <a:srcRect t="12718" r="8818" b="7616"/>
              <a:stretch/>
            </p:blipFill>
            <p:spPr bwMode="auto">
              <a:xfrm>
                <a:off x="1219200" y="1417885"/>
                <a:ext cx="6442957" cy="4505893"/>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54" name="TextBox 153"/>
              <p:cNvSpPr txBox="1"/>
              <p:nvPr/>
            </p:nvSpPr>
            <p:spPr>
              <a:xfrm>
                <a:off x="1524000" y="1883028"/>
                <a:ext cx="1867859" cy="230832"/>
              </a:xfrm>
              <a:prstGeom prst="rect">
                <a:avLst/>
              </a:prstGeom>
              <a:solidFill>
                <a:schemeClr val="bg1"/>
              </a:solidFill>
            </p:spPr>
            <p:txBody>
              <a:bodyPr wrap="square" rtlCol="0">
                <a:spAutoFit/>
              </a:bodyPr>
              <a:lstStyle/>
              <a:p>
                <a:r>
                  <a:rPr lang="en-US" sz="900" b="1" dirty="0" smtClean="0">
                    <a:latin typeface="Adobe Gothic Std B" pitchFamily="34" charset="-128"/>
                    <a:ea typeface="Adobe Gothic Std B" pitchFamily="34" charset="-128"/>
                  </a:rPr>
                  <a:t>Audio</a:t>
                </a:r>
                <a:endParaRPr lang="en-US" sz="900" b="1" dirty="0">
                  <a:latin typeface="Adobe Gothic Std B" pitchFamily="34" charset="-128"/>
                  <a:ea typeface="Adobe Gothic Std B" pitchFamily="34" charset="-128"/>
                </a:endParaRPr>
              </a:p>
            </p:txBody>
          </p:sp>
          <p:sp>
            <p:nvSpPr>
              <p:cNvPr id="155" name="TextBox 154"/>
              <p:cNvSpPr txBox="1"/>
              <p:nvPr/>
            </p:nvSpPr>
            <p:spPr>
              <a:xfrm>
                <a:off x="1524000" y="2255661"/>
                <a:ext cx="1880310" cy="230832"/>
              </a:xfrm>
              <a:prstGeom prst="rect">
                <a:avLst/>
              </a:prstGeom>
              <a:solidFill>
                <a:schemeClr val="bg1"/>
              </a:solidFill>
            </p:spPr>
            <p:txBody>
              <a:bodyPr wrap="square" rtlCol="0">
                <a:spAutoFit/>
              </a:bodyPr>
              <a:lstStyle/>
              <a:p>
                <a:r>
                  <a:rPr lang="en-US" sz="900" b="1" dirty="0" smtClean="0">
                    <a:latin typeface="Adobe Gothic Std B" pitchFamily="34" charset="-128"/>
                    <a:ea typeface="Adobe Gothic Std B" pitchFamily="34" charset="-128"/>
                  </a:rPr>
                  <a:t>Video</a:t>
                </a:r>
                <a:endParaRPr lang="en-US" sz="900" b="1" dirty="0">
                  <a:latin typeface="Adobe Gothic Std B" pitchFamily="34" charset="-128"/>
                  <a:ea typeface="Adobe Gothic Std B" pitchFamily="34" charset="-128"/>
                </a:endParaRPr>
              </a:p>
            </p:txBody>
          </p:sp>
          <p:sp>
            <p:nvSpPr>
              <p:cNvPr id="156" name="TextBox 155"/>
              <p:cNvSpPr txBox="1"/>
              <p:nvPr/>
            </p:nvSpPr>
            <p:spPr>
              <a:xfrm>
                <a:off x="1524000" y="2640962"/>
                <a:ext cx="1847284" cy="230832"/>
              </a:xfrm>
              <a:prstGeom prst="rect">
                <a:avLst/>
              </a:prstGeom>
              <a:solidFill>
                <a:schemeClr val="bg1"/>
              </a:solidFill>
            </p:spPr>
            <p:txBody>
              <a:bodyPr wrap="square" rtlCol="0">
                <a:spAutoFit/>
              </a:bodyPr>
              <a:lstStyle/>
              <a:p>
                <a:r>
                  <a:rPr lang="en-US" sz="900" b="1" dirty="0" smtClean="0">
                    <a:latin typeface="Adobe Gothic Std B" pitchFamily="34" charset="-128"/>
                    <a:ea typeface="Adobe Gothic Std B" pitchFamily="34" charset="-128"/>
                  </a:rPr>
                  <a:t>Text Documents</a:t>
                </a:r>
                <a:endParaRPr lang="en-US" sz="900" b="1" dirty="0">
                  <a:latin typeface="Adobe Gothic Std B" pitchFamily="34" charset="-128"/>
                  <a:ea typeface="Adobe Gothic Std B" pitchFamily="34" charset="-128"/>
                </a:endParaRPr>
              </a:p>
            </p:txBody>
          </p:sp>
          <p:sp>
            <p:nvSpPr>
              <p:cNvPr id="157" name="TextBox 156"/>
              <p:cNvSpPr txBox="1"/>
              <p:nvPr/>
            </p:nvSpPr>
            <p:spPr>
              <a:xfrm>
                <a:off x="1524000" y="3043511"/>
                <a:ext cx="1865767" cy="230832"/>
              </a:xfrm>
              <a:prstGeom prst="rect">
                <a:avLst/>
              </a:prstGeom>
              <a:solidFill>
                <a:schemeClr val="bg1"/>
              </a:solidFill>
            </p:spPr>
            <p:txBody>
              <a:bodyPr wrap="square" rtlCol="0">
                <a:spAutoFit/>
              </a:bodyPr>
              <a:lstStyle/>
              <a:p>
                <a:r>
                  <a:rPr lang="en-US" sz="900" b="1" dirty="0" smtClean="0">
                    <a:latin typeface="Adobe Gothic Std B" pitchFamily="34" charset="-128"/>
                    <a:ea typeface="Adobe Gothic Std B" pitchFamily="34" charset="-128"/>
                  </a:rPr>
                  <a:t>Images</a:t>
                </a:r>
                <a:endParaRPr lang="en-US" sz="900" b="1" dirty="0">
                  <a:latin typeface="Adobe Gothic Std B" pitchFamily="34" charset="-128"/>
                  <a:ea typeface="Adobe Gothic Std B" pitchFamily="34" charset="-128"/>
                </a:endParaRPr>
              </a:p>
            </p:txBody>
          </p:sp>
          <p:pic>
            <p:nvPicPr>
              <p:cNvPr id="158" name="Picture 4"/>
              <p:cNvPicPr>
                <a:picLocks noChangeAspect="1" noChangeArrowheads="1"/>
              </p:cNvPicPr>
              <p:nvPr/>
            </p:nvPicPr>
            <p:blipFill rotWithShape="1">
              <a:blip r:embed="rId50">
                <a:extLst>
                  <a:ext uri="{28A0092B-C50C-407E-A947-70E740481C1C}">
                    <a14:useLocalDpi xmlns:a14="http://schemas.microsoft.com/office/drawing/2010/main" val="0"/>
                  </a:ext>
                </a:extLst>
              </a:blip>
              <a:srcRect t="85650" r="95123" b="7681"/>
              <a:stretch/>
            </p:blipFill>
            <p:spPr bwMode="auto">
              <a:xfrm>
                <a:off x="1198340" y="3730882"/>
                <a:ext cx="353927" cy="300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 name="TextBox 158"/>
              <p:cNvSpPr txBox="1"/>
              <p:nvPr/>
            </p:nvSpPr>
            <p:spPr>
              <a:xfrm>
                <a:off x="1524000" y="3417531"/>
                <a:ext cx="1847284" cy="230832"/>
              </a:xfrm>
              <a:prstGeom prst="rect">
                <a:avLst/>
              </a:prstGeom>
              <a:solidFill>
                <a:schemeClr val="bg1"/>
              </a:solidFill>
            </p:spPr>
            <p:txBody>
              <a:bodyPr wrap="square" rtlCol="0">
                <a:spAutoFit/>
              </a:bodyPr>
              <a:lstStyle/>
              <a:p>
                <a:r>
                  <a:rPr lang="en-US" sz="900" b="1" dirty="0" smtClean="0">
                    <a:latin typeface="Adobe Gothic Std B" pitchFamily="34" charset="-128"/>
                    <a:ea typeface="Adobe Gothic Std B" pitchFamily="34" charset="-128"/>
                  </a:rPr>
                  <a:t>Shared</a:t>
                </a:r>
                <a:endParaRPr lang="en-US" sz="900" b="1" dirty="0">
                  <a:latin typeface="Adobe Gothic Std B" pitchFamily="34" charset="-128"/>
                  <a:ea typeface="Adobe Gothic Std B" pitchFamily="34" charset="-128"/>
                </a:endParaRPr>
              </a:p>
            </p:txBody>
          </p:sp>
          <p:pic>
            <p:nvPicPr>
              <p:cNvPr id="160" name="Picture 4"/>
              <p:cNvPicPr>
                <a:picLocks noChangeAspect="1" noChangeArrowheads="1"/>
              </p:cNvPicPr>
              <p:nvPr/>
            </p:nvPicPr>
            <p:blipFill rotWithShape="1">
              <a:blip r:embed="rId50">
                <a:extLst>
                  <a:ext uri="{28A0092B-C50C-407E-A947-70E740481C1C}">
                    <a14:useLocalDpi xmlns:a14="http://schemas.microsoft.com/office/drawing/2010/main" val="0"/>
                  </a:ext>
                </a:extLst>
              </a:blip>
              <a:srcRect t="77204" r="95123" b="15805"/>
              <a:stretch/>
            </p:blipFill>
            <p:spPr bwMode="auto">
              <a:xfrm>
                <a:off x="1205405" y="2967376"/>
                <a:ext cx="377254" cy="335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 name="Picture 4"/>
              <p:cNvPicPr>
                <a:picLocks noChangeAspect="1" noChangeArrowheads="1"/>
              </p:cNvPicPr>
              <p:nvPr/>
            </p:nvPicPr>
            <p:blipFill rotWithShape="1">
              <a:blip r:embed="rId50">
                <a:extLst>
                  <a:ext uri="{28A0092B-C50C-407E-A947-70E740481C1C}">
                    <a14:useLocalDpi xmlns:a14="http://schemas.microsoft.com/office/drawing/2010/main" val="0"/>
                  </a:ext>
                </a:extLst>
              </a:blip>
              <a:srcRect t="94342" r="95123"/>
              <a:stretch/>
            </p:blipFill>
            <p:spPr bwMode="auto">
              <a:xfrm>
                <a:off x="1197296" y="3377821"/>
                <a:ext cx="365760" cy="26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 name="TextBox 161"/>
              <p:cNvSpPr txBox="1"/>
              <p:nvPr/>
            </p:nvSpPr>
            <p:spPr>
              <a:xfrm>
                <a:off x="1524000" y="3807768"/>
                <a:ext cx="1847284" cy="230832"/>
              </a:xfrm>
              <a:prstGeom prst="rect">
                <a:avLst/>
              </a:prstGeom>
              <a:solidFill>
                <a:schemeClr val="bg1"/>
              </a:solidFill>
            </p:spPr>
            <p:txBody>
              <a:bodyPr wrap="square" rtlCol="0">
                <a:spAutoFit/>
              </a:bodyPr>
              <a:lstStyle/>
              <a:p>
                <a:r>
                  <a:rPr lang="en-US" sz="900" b="1" dirty="0" smtClean="0">
                    <a:latin typeface="Adobe Gothic Std B" pitchFamily="34" charset="-128"/>
                    <a:ea typeface="Adobe Gothic Std B" pitchFamily="34" charset="-128"/>
                  </a:rPr>
                  <a:t>Public</a:t>
                </a:r>
                <a:endParaRPr lang="en-US" sz="900" b="1" dirty="0">
                  <a:latin typeface="Adobe Gothic Std B" pitchFamily="34" charset="-128"/>
                  <a:ea typeface="Adobe Gothic Std B" pitchFamily="34" charset="-128"/>
                </a:endParaRPr>
              </a:p>
            </p:txBody>
          </p:sp>
          <p:sp>
            <p:nvSpPr>
              <p:cNvPr id="163" name="TextBox 162"/>
              <p:cNvSpPr txBox="1"/>
              <p:nvPr/>
            </p:nvSpPr>
            <p:spPr>
              <a:xfrm>
                <a:off x="1524000" y="1524039"/>
                <a:ext cx="1824424" cy="230832"/>
              </a:xfrm>
              <a:prstGeom prst="rect">
                <a:avLst/>
              </a:prstGeom>
              <a:solidFill>
                <a:schemeClr val="bg1"/>
              </a:solidFill>
            </p:spPr>
            <p:txBody>
              <a:bodyPr wrap="square" rtlCol="0">
                <a:spAutoFit/>
              </a:bodyPr>
              <a:lstStyle/>
              <a:p>
                <a:r>
                  <a:rPr lang="en-US" sz="900" b="1" dirty="0" smtClean="0">
                    <a:latin typeface="Adobe Gothic Std B" pitchFamily="34" charset="-128"/>
                    <a:ea typeface="Adobe Gothic Std B" pitchFamily="34" charset="-128"/>
                  </a:rPr>
                  <a:t>Camera Uploads</a:t>
                </a:r>
                <a:endParaRPr lang="en-US" sz="900" b="1" dirty="0">
                  <a:latin typeface="Adobe Gothic Std B" pitchFamily="34" charset="-128"/>
                  <a:ea typeface="Adobe Gothic Std B" pitchFamily="34" charset="-128"/>
                </a:endParaRPr>
              </a:p>
            </p:txBody>
          </p:sp>
          <p:sp>
            <p:nvSpPr>
              <p:cNvPr id="164" name="TextBox 163"/>
              <p:cNvSpPr txBox="1"/>
              <p:nvPr/>
            </p:nvSpPr>
            <p:spPr>
              <a:xfrm>
                <a:off x="1516308" y="4171790"/>
                <a:ext cx="1847284" cy="307777"/>
              </a:xfrm>
              <a:prstGeom prst="rect">
                <a:avLst/>
              </a:prstGeom>
              <a:solidFill>
                <a:schemeClr val="bg1"/>
              </a:solidFill>
            </p:spPr>
            <p:txBody>
              <a:bodyPr wrap="square" rtlCol="0">
                <a:spAutoFit/>
              </a:bodyPr>
              <a:lstStyle/>
              <a:p>
                <a:endParaRPr lang="en-US" sz="700" dirty="0" smtClean="0">
                  <a:latin typeface="Adobe Gothic Std B" pitchFamily="34" charset="-128"/>
                  <a:ea typeface="Adobe Gothic Std B" pitchFamily="34" charset="-128"/>
                </a:endParaRPr>
              </a:p>
              <a:p>
                <a:r>
                  <a:rPr lang="en-US" sz="700" dirty="0" smtClean="0">
                    <a:latin typeface="Adobe Gothic Std B" pitchFamily="34" charset="-128"/>
                    <a:ea typeface="Adobe Gothic Std B" pitchFamily="34" charset="-128"/>
                  </a:rPr>
                  <a:t>SME_Interview_2_BUMED.mp3</a:t>
                </a:r>
                <a:endParaRPr lang="en-US" sz="700" dirty="0">
                  <a:latin typeface="Adobe Gothic Std B" pitchFamily="34" charset="-128"/>
                  <a:ea typeface="Adobe Gothic Std B" pitchFamily="34" charset="-128"/>
                </a:endParaRPr>
              </a:p>
            </p:txBody>
          </p:sp>
          <p:pic>
            <p:nvPicPr>
              <p:cNvPr id="165" name="Picture 5"/>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1277693" y="4171790"/>
                <a:ext cx="215154" cy="28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6" name="Picture 6"/>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1248707" y="4544206"/>
                <a:ext cx="263296" cy="26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7" name="Picture 7"/>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1285534" y="4965107"/>
                <a:ext cx="216493" cy="216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8" name="Picture 8"/>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1272891" y="5334000"/>
                <a:ext cx="226904" cy="22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9" name="Picture 9"/>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1285534" y="5694395"/>
                <a:ext cx="215541" cy="229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0" name="TextBox 169"/>
              <p:cNvSpPr txBox="1"/>
              <p:nvPr/>
            </p:nvSpPr>
            <p:spPr>
              <a:xfrm>
                <a:off x="1502027" y="4544206"/>
                <a:ext cx="1847284" cy="307777"/>
              </a:xfrm>
              <a:prstGeom prst="rect">
                <a:avLst/>
              </a:prstGeom>
              <a:solidFill>
                <a:schemeClr val="bg1"/>
              </a:solidFill>
            </p:spPr>
            <p:txBody>
              <a:bodyPr wrap="square" rtlCol="0">
                <a:spAutoFit/>
              </a:bodyPr>
              <a:lstStyle/>
              <a:p>
                <a:endParaRPr lang="en-US" sz="700" dirty="0" smtClean="0">
                  <a:latin typeface="Adobe Gothic Std B" pitchFamily="34" charset="-128"/>
                  <a:ea typeface="Adobe Gothic Std B" pitchFamily="34" charset="-128"/>
                </a:endParaRPr>
              </a:p>
              <a:p>
                <a:r>
                  <a:rPr lang="en-US" sz="700" dirty="0" smtClean="0">
                    <a:latin typeface="Adobe Gothic Std B" pitchFamily="34" charset="-128"/>
                    <a:ea typeface="Adobe Gothic Std B" pitchFamily="34" charset="-128"/>
                  </a:rPr>
                  <a:t>SME_Interview_1_BUMED.mp4</a:t>
                </a:r>
                <a:endParaRPr lang="en-US" sz="700" dirty="0">
                  <a:latin typeface="Adobe Gothic Std B" pitchFamily="34" charset="-128"/>
                  <a:ea typeface="Adobe Gothic Std B" pitchFamily="34" charset="-128"/>
                </a:endParaRPr>
              </a:p>
            </p:txBody>
          </p:sp>
          <p:sp>
            <p:nvSpPr>
              <p:cNvPr id="171" name="TextBox 170"/>
              <p:cNvSpPr txBox="1"/>
              <p:nvPr/>
            </p:nvSpPr>
            <p:spPr>
              <a:xfrm>
                <a:off x="1512570" y="4902897"/>
                <a:ext cx="1847284" cy="307777"/>
              </a:xfrm>
              <a:prstGeom prst="rect">
                <a:avLst/>
              </a:prstGeom>
              <a:solidFill>
                <a:schemeClr val="bg1"/>
              </a:solidFill>
            </p:spPr>
            <p:txBody>
              <a:bodyPr wrap="square" rtlCol="0">
                <a:spAutoFit/>
              </a:bodyPr>
              <a:lstStyle/>
              <a:p>
                <a:endParaRPr lang="en-US" sz="700" dirty="0" smtClean="0">
                  <a:latin typeface="Adobe Gothic Std B" pitchFamily="34" charset="-128"/>
                  <a:ea typeface="Adobe Gothic Std B" pitchFamily="34" charset="-128"/>
                </a:endParaRPr>
              </a:p>
              <a:p>
                <a:r>
                  <a:rPr lang="en-US" sz="700" dirty="0" smtClean="0">
                    <a:latin typeface="Adobe Gothic Std B" pitchFamily="34" charset="-128"/>
                    <a:ea typeface="Adobe Gothic Std B" pitchFamily="34" charset="-128"/>
                  </a:rPr>
                  <a:t>SME_Session_Noetes_BUMED.docx</a:t>
                </a:r>
                <a:endParaRPr lang="en-US" sz="700" dirty="0">
                  <a:latin typeface="Adobe Gothic Std B" pitchFamily="34" charset="-128"/>
                  <a:ea typeface="Adobe Gothic Std B" pitchFamily="34" charset="-128"/>
                </a:endParaRPr>
              </a:p>
            </p:txBody>
          </p:sp>
          <p:sp>
            <p:nvSpPr>
              <p:cNvPr id="172" name="TextBox 171"/>
              <p:cNvSpPr txBox="1"/>
              <p:nvPr/>
            </p:nvSpPr>
            <p:spPr>
              <a:xfrm>
                <a:off x="1581716" y="5239639"/>
                <a:ext cx="1828800" cy="323165"/>
              </a:xfrm>
              <a:prstGeom prst="rect">
                <a:avLst/>
              </a:prstGeom>
              <a:solidFill>
                <a:schemeClr val="bg1"/>
              </a:solidFill>
            </p:spPr>
            <p:txBody>
              <a:bodyPr wrap="square" rtlCol="0">
                <a:spAutoFit/>
              </a:bodyPr>
              <a:lstStyle/>
              <a:p>
                <a:endParaRPr lang="en-US" sz="700" dirty="0" smtClean="0">
                  <a:latin typeface="Adobe Gothic Std B" pitchFamily="34" charset="-128"/>
                  <a:ea typeface="Adobe Gothic Std B" pitchFamily="34" charset="-128"/>
                </a:endParaRPr>
              </a:p>
              <a:p>
                <a:r>
                  <a:rPr lang="en-US" sz="800" dirty="0"/>
                  <a:t>SME_Session_Visual_BUMED</a:t>
                </a:r>
                <a:r>
                  <a:rPr lang="en-US" sz="700" dirty="0" smtClean="0">
                    <a:latin typeface="Adobe Gothic Std B" pitchFamily="34" charset="-128"/>
                    <a:ea typeface="Adobe Gothic Std B" pitchFamily="34" charset="-128"/>
                  </a:rPr>
                  <a:t>.pptx</a:t>
                </a:r>
                <a:endParaRPr lang="en-US" sz="700" dirty="0">
                  <a:latin typeface="Adobe Gothic Std B" pitchFamily="34" charset="-128"/>
                  <a:ea typeface="Adobe Gothic Std B" pitchFamily="34" charset="-128"/>
                </a:endParaRPr>
              </a:p>
            </p:txBody>
          </p:sp>
          <p:sp>
            <p:nvSpPr>
              <p:cNvPr id="173" name="TextBox 172"/>
              <p:cNvSpPr txBox="1"/>
              <p:nvPr/>
            </p:nvSpPr>
            <p:spPr>
              <a:xfrm>
                <a:off x="1524516" y="5635823"/>
                <a:ext cx="1847284" cy="274320"/>
              </a:xfrm>
              <a:prstGeom prst="rect">
                <a:avLst/>
              </a:prstGeom>
              <a:solidFill>
                <a:schemeClr val="bg1"/>
              </a:solidFill>
            </p:spPr>
            <p:txBody>
              <a:bodyPr wrap="square" rtlCol="0">
                <a:spAutoFit/>
              </a:bodyPr>
              <a:lstStyle/>
              <a:p>
                <a:endParaRPr lang="en-US" sz="700" dirty="0" smtClean="0">
                  <a:latin typeface="Adobe Gothic Std B" pitchFamily="34" charset="-128"/>
                  <a:ea typeface="Adobe Gothic Std B" pitchFamily="34" charset="-128"/>
                </a:endParaRPr>
              </a:p>
              <a:p>
                <a:r>
                  <a:rPr lang="en-US" sz="700" dirty="0" smtClean="0">
                    <a:latin typeface="Adobe Gothic Std B" pitchFamily="34" charset="-128"/>
                    <a:ea typeface="Adobe Gothic Std B" pitchFamily="34" charset="-128"/>
                  </a:rPr>
                  <a:t>BUMED_objectives.pdf</a:t>
                </a:r>
                <a:endParaRPr lang="en-US" sz="700" dirty="0">
                  <a:latin typeface="Adobe Gothic Std B" pitchFamily="34" charset="-128"/>
                  <a:ea typeface="Adobe Gothic Std B" pitchFamily="34" charset="-128"/>
                </a:endParaRPr>
              </a:p>
            </p:txBody>
          </p:sp>
        </p:grpSp>
        <p:pic>
          <p:nvPicPr>
            <p:cNvPr id="175" name="Picture 14"/>
            <p:cNvPicPr>
              <a:picLocks noChangeAspect="1" noChangeArrowheads="1"/>
            </p:cNvPicPr>
            <p:nvPr/>
          </p:nvPicPr>
          <p:blipFill rotWithShape="1">
            <a:blip r:embed="rId56">
              <a:extLst>
                <a:ext uri="{28A0092B-C50C-407E-A947-70E740481C1C}">
                  <a14:useLocalDpi xmlns:a14="http://schemas.microsoft.com/office/drawing/2010/main" val="0"/>
                </a:ext>
              </a:extLst>
            </a:blip>
            <a:srcRect l="4665" r="1780" b="15950"/>
            <a:stretch/>
          </p:blipFill>
          <p:spPr bwMode="auto">
            <a:xfrm>
              <a:off x="3546178" y="3691784"/>
              <a:ext cx="3860284" cy="7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6" name="Picture 13" descr="https://encrypted-tbn3.gstatic.com/images?q=tbn:ANd9GcS_JYH1xDRmWcPLQRqlaXVQqInrsrkyj_9icD_dWAbBNsVQ4jRy"/>
            <p:cNvPicPr>
              <a:picLocks noChangeAspect="1" noChangeArrowheads="1"/>
            </p:cNvPicPr>
            <p:nvPr/>
          </p:nvPicPr>
          <p:blipFill rotWithShape="1">
            <a:blip r:embed="rId57">
              <a:extLst>
                <a:ext uri="{28A0092B-C50C-407E-A947-70E740481C1C}">
                  <a14:useLocalDpi xmlns:a14="http://schemas.microsoft.com/office/drawing/2010/main" val="0"/>
                </a:ext>
              </a:extLst>
            </a:blip>
            <a:srcRect t="856" r="2574" b="4187"/>
            <a:stretch/>
          </p:blipFill>
          <p:spPr bwMode="auto">
            <a:xfrm>
              <a:off x="3546180" y="1524039"/>
              <a:ext cx="3860282" cy="2257514"/>
            </a:xfrm>
            <a:prstGeom prst="rect">
              <a:avLst/>
            </a:prstGeom>
            <a:noFill/>
            <a:extLst>
              <a:ext uri="{909E8E84-426E-40DD-AFC4-6F175D3DCCD1}">
                <a14:hiddenFill xmlns:a14="http://schemas.microsoft.com/office/drawing/2010/main">
                  <a:solidFill>
                    <a:srgbClr val="FFFFFF"/>
                  </a:solidFill>
                </a14:hiddenFill>
              </a:ext>
            </a:extLst>
          </p:spPr>
        </p:pic>
        <p:sp>
          <p:nvSpPr>
            <p:cNvPr id="178" name="TextBox 177"/>
            <p:cNvSpPr txBox="1"/>
            <p:nvPr/>
          </p:nvSpPr>
          <p:spPr>
            <a:xfrm>
              <a:off x="4179187" y="3923184"/>
              <a:ext cx="2519294" cy="461665"/>
            </a:xfrm>
            <a:prstGeom prst="rect">
              <a:avLst/>
            </a:prstGeom>
            <a:solidFill>
              <a:schemeClr val="bg1">
                <a:lumMod val="95000"/>
              </a:schemeClr>
            </a:solidFill>
          </p:spPr>
          <p:txBody>
            <a:bodyPr wrap="square" rtlCol="0">
              <a:spAutoFit/>
            </a:bodyPr>
            <a:lstStyle/>
            <a:p>
              <a:endParaRPr lang="en-US" sz="1200" dirty="0" smtClean="0"/>
            </a:p>
            <a:p>
              <a:r>
                <a:rPr lang="en-US" sz="1200" dirty="0" smtClean="0"/>
                <a:t>SME_Session_Visual_BUMED.pptx</a:t>
              </a:r>
              <a:endParaRPr lang="en-US" sz="1200" dirty="0"/>
            </a:p>
          </p:txBody>
        </p:sp>
      </p:grpSp>
      <p:pic>
        <p:nvPicPr>
          <p:cNvPr id="200" name="Picture 2">
            <a:hlinkClick r:id="rId58" action="ppaction://hlinksldjump"/>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 name="Rectangle 195">
            <a:hlinkClick r:id="rId60" action="ppaction://hlinksldjump"/>
          </p:cNvPr>
          <p:cNvSpPr/>
          <p:nvPr/>
        </p:nvSpPr>
        <p:spPr>
          <a:xfrm>
            <a:off x="1507648" y="1330656"/>
            <a:ext cx="7636352" cy="5056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hlinkClick r:id="rId61" action="ppaction://hlinksldjump"/>
          </p:cNvPr>
          <p:cNvSpPr/>
          <p:nvPr/>
        </p:nvSpPr>
        <p:spPr>
          <a:xfrm>
            <a:off x="1753286" y="5402076"/>
            <a:ext cx="2207014" cy="425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3271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Box 195">
            <a:hlinkClick r:id="rId4"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201" name="TextBox 200">
            <a:hlinkClick r:id="rId5"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
        <p:nvSpPr>
          <p:cNvPr id="94" name="Rectangle 93"/>
          <p:cNvSpPr/>
          <p:nvPr/>
        </p:nvSpPr>
        <p:spPr>
          <a:xfrm>
            <a:off x="0" y="1341774"/>
            <a:ext cx="1497862" cy="5045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5" name="Straight Connector 94"/>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7" name="Round Diagonal Corner Rectangle 96">
            <a:hlinkClick r:id="rId6"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98" name="Round Same Side Corner Rectangle 97"/>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99" name="Round Same Side Corner Rectangle 98"/>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00" name="Round Same Side Corner Rectangle 99"/>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01" name="Round Same Side Corner Rectangle 100"/>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02" name="Round Same Side Corner Rectangle 101"/>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03" name="Straight Connector 102"/>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04" name="Group 103"/>
          <p:cNvGrpSpPr/>
          <p:nvPr/>
        </p:nvGrpSpPr>
        <p:grpSpPr>
          <a:xfrm>
            <a:off x="322821" y="2164080"/>
            <a:ext cx="731906" cy="675541"/>
            <a:chOff x="82501" y="1423719"/>
            <a:chExt cx="731906" cy="675541"/>
          </a:xfrm>
        </p:grpSpPr>
        <p:pic>
          <p:nvPicPr>
            <p:cNvPr id="10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01" y="142371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Rectangle 105"/>
            <p:cNvSpPr/>
            <p:nvPr/>
          </p:nvSpPr>
          <p:spPr>
            <a:xfrm>
              <a:off x="128414" y="198503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grpSp>
      <p:sp>
        <p:nvSpPr>
          <p:cNvPr id="107" name="Rectangle 106">
            <a:hlinkClick r:id="rId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hlinkClick r:id="rId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hlinkClick r:id="rId1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hlinkClick r:id="rId1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hlinkClick r:id="rId1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hlinkClick r:id="rId13" action="ppaction://hlinksldjump"/>
            <a:hlinkHover r:id="" action="ppaction://noaction" highlightClick="1"/>
          </p:cNvPr>
          <p:cNvSpPr/>
          <p:nvPr/>
        </p:nvSpPr>
        <p:spPr>
          <a:xfrm>
            <a:off x="939017" y="5551667"/>
            <a:ext cx="685993" cy="71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hlinkClick r:id="rId14" action="ppaction://hlinksldjump"/>
          </p:cNvPr>
          <p:cNvSpPr/>
          <p:nvPr/>
        </p:nvSpPr>
        <p:spPr>
          <a:xfrm>
            <a:off x="253968" y="211335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hlinkClick r:id="rId14" action="ppaction://hlinksldjump"/>
          </p:cNvPr>
          <p:cNvSpPr/>
          <p:nvPr/>
        </p:nvSpPr>
        <p:spPr>
          <a:xfrm>
            <a:off x="297967" y="5481052"/>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5" name="Picture 2"/>
          <p:cNvPicPr preferRelativeResize="0">
            <a:picLocks noChangeArrowheads="1"/>
          </p:cNvPicPr>
          <p:nvPr/>
        </p:nvPicPr>
        <p:blipFill rotWithShape="1">
          <a:blip r:embed="rId15">
            <a:extLst>
              <a:ext uri="{28A0092B-C50C-407E-A947-70E740481C1C}">
                <a14:useLocalDpi xmlns:a14="http://schemas.microsoft.com/office/drawing/2010/main" val="0"/>
              </a:ext>
            </a:extLst>
          </a:blip>
          <a:srcRect l="45645" t="8341" r="50285" b="7319"/>
          <a:stretch/>
        </p:blipFill>
        <p:spPr bwMode="auto">
          <a:xfrm>
            <a:off x="1324768" y="3446877"/>
            <a:ext cx="182880" cy="284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 name="Rectangle 115"/>
          <p:cNvSpPr/>
          <p:nvPr/>
        </p:nvSpPr>
        <p:spPr>
          <a:xfrm>
            <a:off x="354790" y="314498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95000"/>
                    <a:lumOff val="5000"/>
                  </a:schemeClr>
                </a:solidFill>
              </a:rPr>
              <a:t>Files</a:t>
            </a:r>
            <a:endParaRPr lang="en-US" sz="1200" b="1" dirty="0">
              <a:solidFill>
                <a:schemeClr val="tx1">
                  <a:lumMod val="95000"/>
                  <a:lumOff val="5000"/>
                </a:schemeClr>
              </a:solidFill>
            </a:endParaRPr>
          </a:p>
        </p:txBody>
      </p:sp>
      <p:cxnSp>
        <p:nvCxnSpPr>
          <p:cNvPr id="117" name="Straight Connector 116"/>
          <p:cNvCxnSpPr/>
          <p:nvPr/>
        </p:nvCxnSpPr>
        <p:spPr>
          <a:xfrm>
            <a:off x="2504" y="1945944"/>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118" name="Straight Connector 117"/>
          <p:cNvCxnSpPr/>
          <p:nvPr/>
        </p:nvCxnSpPr>
        <p:spPr>
          <a:xfrm>
            <a:off x="22276" y="304800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19" name="Group 118"/>
          <p:cNvGrpSpPr/>
          <p:nvPr/>
        </p:nvGrpSpPr>
        <p:grpSpPr>
          <a:xfrm>
            <a:off x="220640" y="4549592"/>
            <a:ext cx="914400" cy="807719"/>
            <a:chOff x="0" y="3535681"/>
            <a:chExt cx="914400" cy="807719"/>
          </a:xfrm>
        </p:grpSpPr>
        <p:pic>
          <p:nvPicPr>
            <p:cNvPr id="120"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88389" y="3535681"/>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121" name="Rectangle 120"/>
            <p:cNvSpPr/>
            <p:nvPr/>
          </p:nvSpPr>
          <p:spPr>
            <a:xfrm>
              <a:off x="0" y="406908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Knowledge Checks</a:t>
              </a:r>
              <a:endParaRPr lang="en-US" sz="1100" b="1" dirty="0">
                <a:solidFill>
                  <a:schemeClr val="tx1">
                    <a:lumMod val="95000"/>
                    <a:lumOff val="5000"/>
                  </a:schemeClr>
                </a:solidFill>
              </a:endParaRPr>
            </a:p>
          </p:txBody>
        </p:sp>
      </p:grpSp>
      <p:grpSp>
        <p:nvGrpSpPr>
          <p:cNvPr id="122" name="Group 121"/>
          <p:cNvGrpSpPr/>
          <p:nvPr/>
        </p:nvGrpSpPr>
        <p:grpSpPr>
          <a:xfrm>
            <a:off x="220640" y="3464264"/>
            <a:ext cx="914400" cy="807720"/>
            <a:chOff x="10290" y="2438400"/>
            <a:chExt cx="914400" cy="807720"/>
          </a:xfrm>
        </p:grpSpPr>
        <p:pic>
          <p:nvPicPr>
            <p:cNvPr id="123"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98679" y="2438400"/>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124" name="Rectangle 123"/>
            <p:cNvSpPr/>
            <p:nvPr/>
          </p:nvSpPr>
          <p:spPr>
            <a:xfrm>
              <a:off x="10290" y="297180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Course Outline</a:t>
              </a:r>
              <a:endParaRPr lang="en-US" sz="1100" b="1" dirty="0">
                <a:solidFill>
                  <a:schemeClr val="tx1">
                    <a:lumMod val="95000"/>
                    <a:lumOff val="5000"/>
                  </a:schemeClr>
                </a:solidFill>
              </a:endParaRPr>
            </a:p>
          </p:txBody>
        </p:sp>
      </p:grpSp>
      <p:sp>
        <p:nvSpPr>
          <p:cNvPr id="125" name="Rectangle 124">
            <a:hlinkClick r:id="rId14" action="ppaction://hlinksldjump"/>
          </p:cNvPr>
          <p:cNvSpPr/>
          <p:nvPr/>
        </p:nvSpPr>
        <p:spPr>
          <a:xfrm>
            <a:off x="299672" y="3403304"/>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hlinkClick r:id="rId14" action="ppaction://hlinksldjump"/>
          </p:cNvPr>
          <p:cNvSpPr/>
          <p:nvPr/>
        </p:nvSpPr>
        <p:spPr>
          <a:xfrm>
            <a:off x="311887" y="4525708"/>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7" name="Group 126"/>
          <p:cNvGrpSpPr/>
          <p:nvPr/>
        </p:nvGrpSpPr>
        <p:grpSpPr>
          <a:xfrm>
            <a:off x="271136" y="5663227"/>
            <a:ext cx="822960" cy="647621"/>
            <a:chOff x="101116" y="4648200"/>
            <a:chExt cx="822960" cy="647621"/>
          </a:xfrm>
        </p:grpSpPr>
        <p:pic>
          <p:nvPicPr>
            <p:cNvPr id="128"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343785" y="4648200"/>
              <a:ext cx="337623" cy="457200"/>
            </a:xfrm>
            <a:prstGeom prst="rect">
              <a:avLst/>
            </a:prstGeom>
            <a:noFill/>
            <a:ln>
              <a:solidFill>
                <a:schemeClr val="accent1">
                  <a:lumMod val="75000"/>
                </a:schemeClr>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29" name="Rectangle 128"/>
            <p:cNvSpPr/>
            <p:nvPr/>
          </p:nvSpPr>
          <p:spPr>
            <a:xfrm>
              <a:off x="101116" y="5181600"/>
              <a:ext cx="82296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Objectives</a:t>
              </a:r>
              <a:endParaRPr lang="en-US" sz="1100" b="1" dirty="0">
                <a:solidFill>
                  <a:schemeClr val="tx1">
                    <a:lumMod val="95000"/>
                    <a:lumOff val="5000"/>
                  </a:schemeClr>
                </a:solidFill>
              </a:endParaRPr>
            </a:p>
          </p:txBody>
        </p:sp>
      </p:grpSp>
      <p:sp>
        <p:nvSpPr>
          <p:cNvPr id="130" name="Rectangle 129">
            <a:hlinkClick r:id="rId13" action="ppaction://hlinksldjump"/>
            <a:hlinkHover r:id="" action="ppaction://noaction" highlightClick="1"/>
          </p:cNvPr>
          <p:cNvSpPr/>
          <p:nvPr/>
        </p:nvSpPr>
        <p:spPr>
          <a:xfrm>
            <a:off x="362576" y="5577840"/>
            <a:ext cx="685993"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hlinkClick r:id="rId14" action="ppaction://hlinksldjump"/>
          </p:cNvPr>
          <p:cNvSpPr/>
          <p:nvPr/>
        </p:nvSpPr>
        <p:spPr>
          <a:xfrm>
            <a:off x="1324768" y="3433229"/>
            <a:ext cx="18288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hlinkClick r:id="rId18" action="ppaction://hlinksldjump"/>
          </p:cNvPr>
          <p:cNvSpPr/>
          <p:nvPr/>
        </p:nvSpPr>
        <p:spPr>
          <a:xfrm>
            <a:off x="1309048" y="5719229"/>
            <a:ext cx="18288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p:nvPr/>
        </p:nvCxnSpPr>
        <p:spPr>
          <a:xfrm>
            <a:off x="13648" y="333688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34" name="Rectangle 133">
            <a:hlinkClick r:id="rId14" action="ppaction://hlinksldjump"/>
          </p:cNvPr>
          <p:cNvSpPr/>
          <p:nvPr/>
        </p:nvSpPr>
        <p:spPr>
          <a:xfrm>
            <a:off x="0" y="3048000"/>
            <a:ext cx="1463040" cy="32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ound Same Side Corner Rectangle 134"/>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36" name="Round Same Side Corner Rectangle 135"/>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37" name="Round Same Side Corner Rectangle 136"/>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38" name="Round Same Side Corner Rectangle 137"/>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39" name="Round Same Side Corner Rectangle 138"/>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40" name="Straight Connector 1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41" name="Rectangle 140">
            <a:hlinkClick r:id="rId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hlinkClick r:id="rId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hlinkClick r:id="rId1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hlinkClick r:id="rId1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hlinkClick r:id="rId1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145"/>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Oval 146">
            <a:hlinkClick r:id="rId19"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48" name="Oval 147">
            <a:hlinkClick r:id="rId20"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149" name="Oval 148">
            <a:hlinkClick r:id="rId21"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50" name="Oval 149">
            <a:hlinkClick r:id="rId22"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151" name="Straight Connector 15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4" name="Picture 2">
            <a:hlinkClick r:id="rId23" action="ppaction://hlinksldjump"/>
            <a:hlinkHover r:id="" action="ppaction://noaction" highlightClick="1"/>
          </p:cNvPr>
          <p:cNvPicPr>
            <a:picLocks noChangeAspect="1" noChangeArrowheads="1"/>
          </p:cNvPicPr>
          <p:nvPr/>
        </p:nvPicPr>
        <p:blipFill>
          <a:blip r:embed="rId24" cstate="print">
            <a:extLst>
              <a:ext uri="{BEBA8EAE-BF5A-486C-A8C5-ECC9F3942E4B}">
                <a14:imgProps xmlns:a14="http://schemas.microsoft.com/office/drawing/2010/main">
                  <a14:imgLayer r:embed="rId25">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 name="TextBox 184"/>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26"/>
              </a:rPr>
              <a:t>Help!</a:t>
            </a:r>
            <a:endParaRPr lang="en-US" sz="1600" dirty="0"/>
          </a:p>
        </p:txBody>
      </p:sp>
      <p:sp>
        <p:nvSpPr>
          <p:cNvPr id="186" name="Rectangle 185">
            <a:hlinkClick r:id="rId27"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7" name="Straight Connector 186"/>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88" name="Picture 14" descr="C:\Users\jsauvageau\Desktop\4.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89" name="Picture 17" descr="C:\Users\jsauvageau\Desktop\3.png">
            <a:hlinkClick r:id="rId30" action="ppaction://hlinksldjump"/>
            <a:hlinkHover r:id="" action="ppaction://noaction" highlightClick="1"/>
          </p:cNvPr>
          <p:cNvPicPr>
            <a:picLocks noChangeAspect="1" noChangeArrowheads="1"/>
          </p:cNvPicPr>
          <p:nvPr/>
        </p:nvPicPr>
        <p:blipFill>
          <a:blip r:embed="rId31"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90" name="Picture 24" descr="C:\Users\jsauvageau\Desktop\3.png">
            <a:hlinkClick r:id="rId32" action="ppaction://hlinksldjump"/>
            <a:hlinkHover r:id="" action="ppaction://noaction" highlightClick="1"/>
          </p:cNvPr>
          <p:cNvPicPr>
            <a:picLocks noChangeAspect="1" noChangeArrowheads="1"/>
          </p:cNvPicPr>
          <p:nvPr/>
        </p:nvPicPr>
        <p:blipFill>
          <a:blip r:embed="rId33" cstate="print">
            <a:extLst>
              <a:ext uri="{BEBA8EAE-BF5A-486C-A8C5-ECC9F3942E4B}">
                <a14:imgProps xmlns:a14="http://schemas.microsoft.com/office/drawing/2010/main">
                  <a14:imgLayer r:embed="rId3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91" name="Picture 28" descr="C:\Users\jsauvageau\Desktop\1.png">
            <a:hlinkClick r:id="rId35" action="ppaction://hlinksldjump"/>
            <a:hlinkHover r:id="" action="ppaction://noaction" highlightClick="1"/>
          </p:cNvPr>
          <p:cNvPicPr>
            <a:picLocks noChangeAspect="1" noChangeArrowheads="1"/>
          </p:cNvPicPr>
          <p:nvPr/>
        </p:nvPicPr>
        <p:blipFill>
          <a:blip r:embed="rId36"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92" name="Picture 9" descr="\\Cagmasrv1\sso$\Gestion_Deloitte\Global_Brand\- Templates\Icons\Iconography Deloitte\Icon_Envelope_Blue.png">
            <a:hlinkClick r:id="rId37" action="ppaction://hlinksldjump"/>
            <a:hlinkHover r:id="" action="ppaction://noaction" highlightClick="1"/>
          </p:cNvPr>
          <p:cNvPicPr>
            <a:picLocks noChangeAspect="1" noChangeArrowheads="1"/>
          </p:cNvPicPr>
          <p:nvPr/>
        </p:nvPicPr>
        <p:blipFill>
          <a:blip r:embed="rId3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93" name="Picture 18" descr="C:\Users\jsauvageau\Desktop\3.png">
            <a:hlinkClick r:id="rId39" action="ppaction://hlinksldjump"/>
            <a:hlinkHover r:id="" action="ppaction://noaction" highlightClick="1"/>
          </p:cNvPr>
          <p:cNvPicPr>
            <a:picLocks noChangeAspect="1" noChangeArrowheads="1"/>
          </p:cNvPicPr>
          <p:nvPr/>
        </p:nvPicPr>
        <p:blipFill>
          <a:blip r:embed="rId40" cstate="print">
            <a:extLst>
              <a:ext uri="{BEBA8EAE-BF5A-486C-A8C5-ECC9F3942E4B}">
                <a14:imgProps xmlns:a14="http://schemas.microsoft.com/office/drawing/2010/main">
                  <a14:imgLayer r:embed="rId4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94" name="Picture 7" descr="\\Cagmasrv1\sso$\Gestion_Deloitte\Global_Brand\- Templates\Icons\Iconography Deloitte\Icon_Cog_Blue.png">
            <a:hlinkClick r:id="rId42" action="ppaction://hlinksldjump"/>
            <a:hlinkHover r:id="" action="ppaction://noaction" highlightClick="1"/>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95" name="Picture 5" descr="http://njmw.s3.amazonaws.com/cms/images/7b3ea615bd50da66/Calendar-Icon.png">
            <a:hlinkClick r:id="rId44" action="ppaction://hlinksldjump"/>
            <a:hlinkHover r:id="" action="ppaction://noaction" highlightClick="1"/>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97" name="Rectangle 196">
            <a:hlinkClick r:id="rId27"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hlinkClick r:id="rId46"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hlinkClick r:id="rId47"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Home Page | Current Projects | USPS | Files |Objectives</a:t>
            </a:r>
            <a:endParaRPr lang="en-US" dirty="0"/>
          </a:p>
        </p:txBody>
      </p:sp>
      <p:sp>
        <p:nvSpPr>
          <p:cNvPr id="44" name="Rectangle 43"/>
          <p:cNvSpPr/>
          <p:nvPr/>
        </p:nvSpPr>
        <p:spPr>
          <a:xfrm>
            <a:off x="1691050" y="1460467"/>
            <a:ext cx="5761901" cy="4765959"/>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custDataLst>
              <p:tags r:id="rId1"/>
            </p:custDataLst>
          </p:nvPr>
        </p:nvSpPr>
        <p:spPr>
          <a:xfrm>
            <a:off x="6959908"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pic>
        <p:nvPicPr>
          <p:cNvPr id="46" name="Picture 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691050" y="1905000"/>
            <a:ext cx="5761901" cy="43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7" name="Table 46"/>
          <p:cNvGraphicFramePr>
            <a:graphicFrameLocks noGrp="1"/>
          </p:cNvGraphicFramePr>
          <p:nvPr>
            <p:extLst>
              <p:ext uri="{D42A27DB-BD31-4B8C-83A1-F6EECF244321}">
                <p14:modId xmlns:p14="http://schemas.microsoft.com/office/powerpoint/2010/main" val="790637226"/>
              </p:ext>
            </p:extLst>
          </p:nvPr>
        </p:nvGraphicFramePr>
        <p:xfrm>
          <a:off x="1714000" y="1530865"/>
          <a:ext cx="5093056" cy="251460"/>
        </p:xfrm>
        <a:graphic>
          <a:graphicData uri="http://schemas.openxmlformats.org/drawingml/2006/table">
            <a:tbl>
              <a:tblPr firstRow="1" bandRow="1">
                <a:tableStyleId>{3B4B98B0-60AC-42C2-AFA5-B58CD77FA1E5}</a:tableStyleId>
              </a:tblPr>
              <a:tblGrid>
                <a:gridCol w="672668"/>
                <a:gridCol w="672668"/>
                <a:gridCol w="672668"/>
                <a:gridCol w="672668"/>
                <a:gridCol w="864858"/>
                <a:gridCol w="864858"/>
                <a:gridCol w="672668"/>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sp>
        <p:nvSpPr>
          <p:cNvPr id="78" name="TextBox 77"/>
          <p:cNvSpPr txBox="1"/>
          <p:nvPr>
            <p:custDataLst>
              <p:tags r:id="rId2"/>
            </p:custDataLst>
          </p:nvPr>
        </p:nvSpPr>
        <p:spPr>
          <a:xfrm>
            <a:off x="7257424"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sp>
        <p:nvSpPr>
          <p:cNvPr id="79" name="TextBox 78"/>
          <p:cNvSpPr txBox="1"/>
          <p:nvPr/>
        </p:nvSpPr>
        <p:spPr>
          <a:xfrm>
            <a:off x="7257424" y="1559384"/>
            <a:ext cx="182880" cy="196355"/>
          </a:xfrm>
          <a:prstGeom prst="rect">
            <a:avLst/>
          </a:prstGeom>
          <a:noFill/>
        </p:spPr>
        <p:txBody>
          <a:bodyPr wrap="square" rtlCol="0" anchor="ctr">
            <a:spAutoFit/>
          </a:bodyPr>
          <a:lstStyle/>
          <a:p>
            <a:pPr algn="ctr"/>
            <a:r>
              <a:rPr lang="en-US" sz="1400" b="1" dirty="0" smtClean="0">
                <a:latin typeface="Aharoni" pitchFamily="2" charset="-79"/>
                <a:cs typeface="Aharoni" pitchFamily="2" charset="-79"/>
              </a:rPr>
              <a:t>x</a:t>
            </a:r>
            <a:endParaRPr lang="en-US" sz="1400" b="1" dirty="0">
              <a:latin typeface="Aharoni" pitchFamily="2" charset="-79"/>
              <a:cs typeface="Aharoni" pitchFamily="2" charset="-79"/>
            </a:endParaRPr>
          </a:p>
        </p:txBody>
      </p:sp>
      <p:sp>
        <p:nvSpPr>
          <p:cNvPr id="80" name="TextBox 79"/>
          <p:cNvSpPr txBox="1"/>
          <p:nvPr/>
        </p:nvSpPr>
        <p:spPr>
          <a:xfrm>
            <a:off x="6959226" y="1460467"/>
            <a:ext cx="182880" cy="338554"/>
          </a:xfrm>
          <a:prstGeom prst="rect">
            <a:avLst/>
          </a:prstGeom>
          <a:noFill/>
        </p:spPr>
        <p:txBody>
          <a:bodyPr wrap="square" rtlCol="0" anchor="ctr">
            <a:spAutoFit/>
          </a:bodyPr>
          <a:lstStyle/>
          <a:p>
            <a:pPr algn="ctr"/>
            <a:r>
              <a:rPr lang="en-US" sz="1600" b="1" dirty="0" smtClean="0">
                <a:latin typeface="Aharoni" pitchFamily="2" charset="-79"/>
                <a:cs typeface="Aharoni" pitchFamily="2" charset="-79"/>
              </a:rPr>
              <a:t>_</a:t>
            </a:r>
            <a:endParaRPr lang="en-US" sz="1600" b="1" dirty="0">
              <a:latin typeface="Aharoni" pitchFamily="2" charset="-79"/>
              <a:cs typeface="Aharoni" pitchFamily="2" charset="-79"/>
            </a:endParaRPr>
          </a:p>
        </p:txBody>
      </p:sp>
      <p:sp>
        <p:nvSpPr>
          <p:cNvPr id="3" name="Rectangle 2"/>
          <p:cNvSpPr/>
          <p:nvPr/>
        </p:nvSpPr>
        <p:spPr>
          <a:xfrm>
            <a:off x="1625010" y="1348400"/>
            <a:ext cx="7518990" cy="5047488"/>
          </a:xfrm>
          <a:prstGeom prst="rect">
            <a:avLst/>
          </a:prstGeom>
          <a:solidFill>
            <a:srgbClr val="0D0D0D">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753286" y="1613848"/>
            <a:ext cx="1900811" cy="4501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1753286" y="1609287"/>
            <a:ext cx="6464861" cy="4505893"/>
            <a:chOff x="1197296" y="1417885"/>
            <a:chExt cx="6464861" cy="4505893"/>
          </a:xfrm>
        </p:grpSpPr>
        <p:grpSp>
          <p:nvGrpSpPr>
            <p:cNvPr id="152" name="Group 151"/>
            <p:cNvGrpSpPr/>
            <p:nvPr/>
          </p:nvGrpSpPr>
          <p:grpSpPr>
            <a:xfrm>
              <a:off x="1197296" y="1417885"/>
              <a:ext cx="6464861" cy="4505893"/>
              <a:chOff x="1197296" y="1417885"/>
              <a:chExt cx="6464861" cy="4505893"/>
            </a:xfrm>
          </p:grpSpPr>
          <p:pic>
            <p:nvPicPr>
              <p:cNvPr id="153" name="Picture 3" descr="C:\Users\Anna\Downloads\photo 1.PNG"/>
              <p:cNvPicPr>
                <a:picLocks noChangeAspect="1" noChangeArrowheads="1"/>
              </p:cNvPicPr>
              <p:nvPr/>
            </p:nvPicPr>
            <p:blipFill rotWithShape="1">
              <a:blip r:embed="rId49" cstate="print">
                <a:extLst>
                  <a:ext uri="{28A0092B-C50C-407E-A947-70E740481C1C}">
                    <a14:useLocalDpi xmlns:a14="http://schemas.microsoft.com/office/drawing/2010/main" val="0"/>
                  </a:ext>
                </a:extLst>
              </a:blip>
              <a:srcRect t="12718" r="8818" b="7616"/>
              <a:stretch/>
            </p:blipFill>
            <p:spPr bwMode="auto">
              <a:xfrm>
                <a:off x="1219200" y="1417885"/>
                <a:ext cx="6442957" cy="4505893"/>
              </a:xfrm>
              <a:prstGeom prst="rect">
                <a:avLst/>
              </a:prstGeom>
              <a:noFill/>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54" name="TextBox 153"/>
              <p:cNvSpPr txBox="1"/>
              <p:nvPr/>
            </p:nvSpPr>
            <p:spPr>
              <a:xfrm>
                <a:off x="1524000" y="1883028"/>
                <a:ext cx="1867859" cy="230832"/>
              </a:xfrm>
              <a:prstGeom prst="rect">
                <a:avLst/>
              </a:prstGeom>
              <a:solidFill>
                <a:schemeClr val="bg1"/>
              </a:solidFill>
            </p:spPr>
            <p:txBody>
              <a:bodyPr wrap="square" rtlCol="0">
                <a:spAutoFit/>
              </a:bodyPr>
              <a:lstStyle/>
              <a:p>
                <a:r>
                  <a:rPr lang="en-US" sz="900" b="1" dirty="0" smtClean="0">
                    <a:latin typeface="Adobe Gothic Std B" pitchFamily="34" charset="-128"/>
                    <a:ea typeface="Adobe Gothic Std B" pitchFamily="34" charset="-128"/>
                  </a:rPr>
                  <a:t>Audio</a:t>
                </a:r>
                <a:endParaRPr lang="en-US" sz="900" b="1" dirty="0">
                  <a:latin typeface="Adobe Gothic Std B" pitchFamily="34" charset="-128"/>
                  <a:ea typeface="Adobe Gothic Std B" pitchFamily="34" charset="-128"/>
                </a:endParaRPr>
              </a:p>
            </p:txBody>
          </p:sp>
          <p:sp>
            <p:nvSpPr>
              <p:cNvPr id="155" name="TextBox 154"/>
              <p:cNvSpPr txBox="1"/>
              <p:nvPr/>
            </p:nvSpPr>
            <p:spPr>
              <a:xfrm>
                <a:off x="1524000" y="2255661"/>
                <a:ext cx="1880310" cy="230832"/>
              </a:xfrm>
              <a:prstGeom prst="rect">
                <a:avLst/>
              </a:prstGeom>
              <a:solidFill>
                <a:schemeClr val="bg1"/>
              </a:solidFill>
            </p:spPr>
            <p:txBody>
              <a:bodyPr wrap="square" rtlCol="0">
                <a:spAutoFit/>
              </a:bodyPr>
              <a:lstStyle/>
              <a:p>
                <a:r>
                  <a:rPr lang="en-US" sz="900" b="1" dirty="0" smtClean="0">
                    <a:latin typeface="Adobe Gothic Std B" pitchFamily="34" charset="-128"/>
                    <a:ea typeface="Adobe Gothic Std B" pitchFamily="34" charset="-128"/>
                  </a:rPr>
                  <a:t>Video</a:t>
                </a:r>
                <a:endParaRPr lang="en-US" sz="900" b="1" dirty="0">
                  <a:latin typeface="Adobe Gothic Std B" pitchFamily="34" charset="-128"/>
                  <a:ea typeface="Adobe Gothic Std B" pitchFamily="34" charset="-128"/>
                </a:endParaRPr>
              </a:p>
            </p:txBody>
          </p:sp>
          <p:sp>
            <p:nvSpPr>
              <p:cNvPr id="156" name="TextBox 155"/>
              <p:cNvSpPr txBox="1"/>
              <p:nvPr/>
            </p:nvSpPr>
            <p:spPr>
              <a:xfrm>
                <a:off x="1524000" y="2640962"/>
                <a:ext cx="1847284" cy="230832"/>
              </a:xfrm>
              <a:prstGeom prst="rect">
                <a:avLst/>
              </a:prstGeom>
              <a:solidFill>
                <a:schemeClr val="bg1"/>
              </a:solidFill>
            </p:spPr>
            <p:txBody>
              <a:bodyPr wrap="square" rtlCol="0">
                <a:spAutoFit/>
              </a:bodyPr>
              <a:lstStyle/>
              <a:p>
                <a:r>
                  <a:rPr lang="en-US" sz="900" b="1" dirty="0" smtClean="0">
                    <a:latin typeface="Adobe Gothic Std B" pitchFamily="34" charset="-128"/>
                    <a:ea typeface="Adobe Gothic Std B" pitchFamily="34" charset="-128"/>
                  </a:rPr>
                  <a:t>Text Documents</a:t>
                </a:r>
                <a:endParaRPr lang="en-US" sz="900" b="1" dirty="0">
                  <a:latin typeface="Adobe Gothic Std B" pitchFamily="34" charset="-128"/>
                  <a:ea typeface="Adobe Gothic Std B" pitchFamily="34" charset="-128"/>
                </a:endParaRPr>
              </a:p>
            </p:txBody>
          </p:sp>
          <p:sp>
            <p:nvSpPr>
              <p:cNvPr id="157" name="TextBox 156"/>
              <p:cNvSpPr txBox="1"/>
              <p:nvPr/>
            </p:nvSpPr>
            <p:spPr>
              <a:xfrm>
                <a:off x="1524000" y="3043511"/>
                <a:ext cx="1865767" cy="230832"/>
              </a:xfrm>
              <a:prstGeom prst="rect">
                <a:avLst/>
              </a:prstGeom>
              <a:solidFill>
                <a:schemeClr val="bg1"/>
              </a:solidFill>
            </p:spPr>
            <p:txBody>
              <a:bodyPr wrap="square" rtlCol="0">
                <a:spAutoFit/>
              </a:bodyPr>
              <a:lstStyle/>
              <a:p>
                <a:r>
                  <a:rPr lang="en-US" sz="900" b="1" dirty="0" smtClean="0">
                    <a:latin typeface="Adobe Gothic Std B" pitchFamily="34" charset="-128"/>
                    <a:ea typeface="Adobe Gothic Std B" pitchFamily="34" charset="-128"/>
                  </a:rPr>
                  <a:t>Images</a:t>
                </a:r>
                <a:endParaRPr lang="en-US" sz="900" b="1" dirty="0">
                  <a:latin typeface="Adobe Gothic Std B" pitchFamily="34" charset="-128"/>
                  <a:ea typeface="Adobe Gothic Std B" pitchFamily="34" charset="-128"/>
                </a:endParaRPr>
              </a:p>
            </p:txBody>
          </p:sp>
          <p:pic>
            <p:nvPicPr>
              <p:cNvPr id="158" name="Picture 4"/>
              <p:cNvPicPr>
                <a:picLocks noChangeAspect="1" noChangeArrowheads="1"/>
              </p:cNvPicPr>
              <p:nvPr/>
            </p:nvPicPr>
            <p:blipFill rotWithShape="1">
              <a:blip r:embed="rId50">
                <a:extLst>
                  <a:ext uri="{28A0092B-C50C-407E-A947-70E740481C1C}">
                    <a14:useLocalDpi xmlns:a14="http://schemas.microsoft.com/office/drawing/2010/main" val="0"/>
                  </a:ext>
                </a:extLst>
              </a:blip>
              <a:srcRect t="85650" r="95123" b="7681"/>
              <a:stretch/>
            </p:blipFill>
            <p:spPr bwMode="auto">
              <a:xfrm>
                <a:off x="1198340" y="3730882"/>
                <a:ext cx="353927" cy="300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 name="TextBox 158"/>
              <p:cNvSpPr txBox="1"/>
              <p:nvPr/>
            </p:nvSpPr>
            <p:spPr>
              <a:xfrm>
                <a:off x="1524000" y="3417531"/>
                <a:ext cx="1847284" cy="230832"/>
              </a:xfrm>
              <a:prstGeom prst="rect">
                <a:avLst/>
              </a:prstGeom>
              <a:solidFill>
                <a:schemeClr val="bg1"/>
              </a:solidFill>
            </p:spPr>
            <p:txBody>
              <a:bodyPr wrap="square" rtlCol="0">
                <a:spAutoFit/>
              </a:bodyPr>
              <a:lstStyle/>
              <a:p>
                <a:r>
                  <a:rPr lang="en-US" sz="900" b="1" dirty="0" smtClean="0">
                    <a:latin typeface="Adobe Gothic Std B" pitchFamily="34" charset="-128"/>
                    <a:ea typeface="Adobe Gothic Std B" pitchFamily="34" charset="-128"/>
                  </a:rPr>
                  <a:t>Shared</a:t>
                </a:r>
                <a:endParaRPr lang="en-US" sz="900" b="1" dirty="0">
                  <a:latin typeface="Adobe Gothic Std B" pitchFamily="34" charset="-128"/>
                  <a:ea typeface="Adobe Gothic Std B" pitchFamily="34" charset="-128"/>
                </a:endParaRPr>
              </a:p>
            </p:txBody>
          </p:sp>
          <p:pic>
            <p:nvPicPr>
              <p:cNvPr id="160" name="Picture 4"/>
              <p:cNvPicPr>
                <a:picLocks noChangeAspect="1" noChangeArrowheads="1"/>
              </p:cNvPicPr>
              <p:nvPr/>
            </p:nvPicPr>
            <p:blipFill rotWithShape="1">
              <a:blip r:embed="rId50">
                <a:extLst>
                  <a:ext uri="{28A0092B-C50C-407E-A947-70E740481C1C}">
                    <a14:useLocalDpi xmlns:a14="http://schemas.microsoft.com/office/drawing/2010/main" val="0"/>
                  </a:ext>
                </a:extLst>
              </a:blip>
              <a:srcRect t="77204" r="95123" b="15805"/>
              <a:stretch/>
            </p:blipFill>
            <p:spPr bwMode="auto">
              <a:xfrm>
                <a:off x="1205405" y="2967376"/>
                <a:ext cx="377254" cy="335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 name="Picture 4"/>
              <p:cNvPicPr>
                <a:picLocks noChangeAspect="1" noChangeArrowheads="1"/>
              </p:cNvPicPr>
              <p:nvPr/>
            </p:nvPicPr>
            <p:blipFill rotWithShape="1">
              <a:blip r:embed="rId50">
                <a:extLst>
                  <a:ext uri="{28A0092B-C50C-407E-A947-70E740481C1C}">
                    <a14:useLocalDpi xmlns:a14="http://schemas.microsoft.com/office/drawing/2010/main" val="0"/>
                  </a:ext>
                </a:extLst>
              </a:blip>
              <a:srcRect t="94342" r="95123"/>
              <a:stretch/>
            </p:blipFill>
            <p:spPr bwMode="auto">
              <a:xfrm>
                <a:off x="1197296" y="3377821"/>
                <a:ext cx="365760" cy="26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 name="TextBox 161"/>
              <p:cNvSpPr txBox="1"/>
              <p:nvPr/>
            </p:nvSpPr>
            <p:spPr>
              <a:xfrm>
                <a:off x="1524000" y="3807768"/>
                <a:ext cx="1847284" cy="230832"/>
              </a:xfrm>
              <a:prstGeom prst="rect">
                <a:avLst/>
              </a:prstGeom>
              <a:solidFill>
                <a:schemeClr val="bg1"/>
              </a:solidFill>
            </p:spPr>
            <p:txBody>
              <a:bodyPr wrap="square" rtlCol="0">
                <a:spAutoFit/>
              </a:bodyPr>
              <a:lstStyle/>
              <a:p>
                <a:r>
                  <a:rPr lang="en-US" sz="900" b="1" dirty="0" smtClean="0">
                    <a:latin typeface="Adobe Gothic Std B" pitchFamily="34" charset="-128"/>
                    <a:ea typeface="Adobe Gothic Std B" pitchFamily="34" charset="-128"/>
                  </a:rPr>
                  <a:t>Public</a:t>
                </a:r>
                <a:endParaRPr lang="en-US" sz="900" b="1" dirty="0">
                  <a:latin typeface="Adobe Gothic Std B" pitchFamily="34" charset="-128"/>
                  <a:ea typeface="Adobe Gothic Std B" pitchFamily="34" charset="-128"/>
                </a:endParaRPr>
              </a:p>
            </p:txBody>
          </p:sp>
          <p:sp>
            <p:nvSpPr>
              <p:cNvPr id="163" name="TextBox 162"/>
              <p:cNvSpPr txBox="1"/>
              <p:nvPr/>
            </p:nvSpPr>
            <p:spPr>
              <a:xfrm>
                <a:off x="1524000" y="1524039"/>
                <a:ext cx="1824424" cy="230832"/>
              </a:xfrm>
              <a:prstGeom prst="rect">
                <a:avLst/>
              </a:prstGeom>
              <a:solidFill>
                <a:schemeClr val="bg1"/>
              </a:solidFill>
            </p:spPr>
            <p:txBody>
              <a:bodyPr wrap="square" rtlCol="0">
                <a:spAutoFit/>
              </a:bodyPr>
              <a:lstStyle/>
              <a:p>
                <a:r>
                  <a:rPr lang="en-US" sz="900" b="1" dirty="0" smtClean="0">
                    <a:latin typeface="Adobe Gothic Std B" pitchFamily="34" charset="-128"/>
                    <a:ea typeface="Adobe Gothic Std B" pitchFamily="34" charset="-128"/>
                  </a:rPr>
                  <a:t>Camera Uploads</a:t>
                </a:r>
                <a:endParaRPr lang="en-US" sz="900" b="1" dirty="0">
                  <a:latin typeface="Adobe Gothic Std B" pitchFamily="34" charset="-128"/>
                  <a:ea typeface="Adobe Gothic Std B" pitchFamily="34" charset="-128"/>
                </a:endParaRPr>
              </a:p>
            </p:txBody>
          </p:sp>
          <p:sp>
            <p:nvSpPr>
              <p:cNvPr id="164" name="TextBox 163"/>
              <p:cNvSpPr txBox="1"/>
              <p:nvPr/>
            </p:nvSpPr>
            <p:spPr>
              <a:xfrm>
                <a:off x="1516308" y="4171790"/>
                <a:ext cx="1847284" cy="307777"/>
              </a:xfrm>
              <a:prstGeom prst="rect">
                <a:avLst/>
              </a:prstGeom>
              <a:solidFill>
                <a:schemeClr val="bg1"/>
              </a:solidFill>
            </p:spPr>
            <p:txBody>
              <a:bodyPr wrap="square" rtlCol="0">
                <a:spAutoFit/>
              </a:bodyPr>
              <a:lstStyle/>
              <a:p>
                <a:endParaRPr lang="en-US" sz="700" dirty="0" smtClean="0">
                  <a:latin typeface="Adobe Gothic Std B" pitchFamily="34" charset="-128"/>
                  <a:ea typeface="Adobe Gothic Std B" pitchFamily="34" charset="-128"/>
                </a:endParaRPr>
              </a:p>
              <a:p>
                <a:r>
                  <a:rPr lang="en-US" sz="700" dirty="0" smtClean="0">
                    <a:latin typeface="Adobe Gothic Std B" pitchFamily="34" charset="-128"/>
                    <a:ea typeface="Adobe Gothic Std B" pitchFamily="34" charset="-128"/>
                  </a:rPr>
                  <a:t>SME_Interview_2_BUMED.mp3</a:t>
                </a:r>
                <a:endParaRPr lang="en-US" sz="700" dirty="0">
                  <a:latin typeface="Adobe Gothic Std B" pitchFamily="34" charset="-128"/>
                  <a:ea typeface="Adobe Gothic Std B" pitchFamily="34" charset="-128"/>
                </a:endParaRPr>
              </a:p>
            </p:txBody>
          </p:sp>
          <p:pic>
            <p:nvPicPr>
              <p:cNvPr id="165" name="Picture 5"/>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1277693" y="4171790"/>
                <a:ext cx="215154" cy="28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6" name="Picture 6"/>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1248707" y="4544206"/>
                <a:ext cx="263296" cy="26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7" name="Picture 7"/>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1285534" y="4965107"/>
                <a:ext cx="216493" cy="216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8" name="Picture 8"/>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1272891" y="5334000"/>
                <a:ext cx="226904" cy="22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9" name="Picture 9"/>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1285534" y="5694395"/>
                <a:ext cx="215541" cy="229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0" name="TextBox 169"/>
              <p:cNvSpPr txBox="1"/>
              <p:nvPr/>
            </p:nvSpPr>
            <p:spPr>
              <a:xfrm>
                <a:off x="1502027" y="4544206"/>
                <a:ext cx="1847284" cy="307777"/>
              </a:xfrm>
              <a:prstGeom prst="rect">
                <a:avLst/>
              </a:prstGeom>
              <a:solidFill>
                <a:schemeClr val="bg1"/>
              </a:solidFill>
            </p:spPr>
            <p:txBody>
              <a:bodyPr wrap="square" rtlCol="0">
                <a:spAutoFit/>
              </a:bodyPr>
              <a:lstStyle/>
              <a:p>
                <a:endParaRPr lang="en-US" sz="700" dirty="0" smtClean="0">
                  <a:latin typeface="Adobe Gothic Std B" pitchFamily="34" charset="-128"/>
                  <a:ea typeface="Adobe Gothic Std B" pitchFamily="34" charset="-128"/>
                </a:endParaRPr>
              </a:p>
              <a:p>
                <a:r>
                  <a:rPr lang="en-US" sz="700" dirty="0" smtClean="0">
                    <a:latin typeface="Adobe Gothic Std B" pitchFamily="34" charset="-128"/>
                    <a:ea typeface="Adobe Gothic Std B" pitchFamily="34" charset="-128"/>
                  </a:rPr>
                  <a:t>SME_Interview_1_BUMED.mp4</a:t>
                </a:r>
                <a:endParaRPr lang="en-US" sz="700" dirty="0">
                  <a:latin typeface="Adobe Gothic Std B" pitchFamily="34" charset="-128"/>
                  <a:ea typeface="Adobe Gothic Std B" pitchFamily="34" charset="-128"/>
                </a:endParaRPr>
              </a:p>
            </p:txBody>
          </p:sp>
          <p:sp>
            <p:nvSpPr>
              <p:cNvPr id="171" name="TextBox 170"/>
              <p:cNvSpPr txBox="1"/>
              <p:nvPr/>
            </p:nvSpPr>
            <p:spPr>
              <a:xfrm>
                <a:off x="1512570" y="4902897"/>
                <a:ext cx="1847284" cy="307777"/>
              </a:xfrm>
              <a:prstGeom prst="rect">
                <a:avLst/>
              </a:prstGeom>
              <a:solidFill>
                <a:schemeClr val="bg1"/>
              </a:solidFill>
            </p:spPr>
            <p:txBody>
              <a:bodyPr wrap="square" rtlCol="0">
                <a:spAutoFit/>
              </a:bodyPr>
              <a:lstStyle/>
              <a:p>
                <a:endParaRPr lang="en-US" sz="700" dirty="0" smtClean="0">
                  <a:latin typeface="Adobe Gothic Std B" pitchFamily="34" charset="-128"/>
                  <a:ea typeface="Adobe Gothic Std B" pitchFamily="34" charset="-128"/>
                </a:endParaRPr>
              </a:p>
              <a:p>
                <a:r>
                  <a:rPr lang="en-US" sz="700" dirty="0" smtClean="0">
                    <a:latin typeface="Adobe Gothic Std B" pitchFamily="34" charset="-128"/>
                    <a:ea typeface="Adobe Gothic Std B" pitchFamily="34" charset="-128"/>
                  </a:rPr>
                  <a:t>SME_Session_Noetes_BUMED.docx</a:t>
                </a:r>
                <a:endParaRPr lang="en-US" sz="700" dirty="0">
                  <a:latin typeface="Adobe Gothic Std B" pitchFamily="34" charset="-128"/>
                  <a:ea typeface="Adobe Gothic Std B" pitchFamily="34" charset="-128"/>
                </a:endParaRPr>
              </a:p>
            </p:txBody>
          </p:sp>
          <p:sp>
            <p:nvSpPr>
              <p:cNvPr id="172" name="TextBox 171"/>
              <p:cNvSpPr txBox="1"/>
              <p:nvPr/>
            </p:nvSpPr>
            <p:spPr>
              <a:xfrm>
                <a:off x="1581716" y="5239639"/>
                <a:ext cx="1847284" cy="323165"/>
              </a:xfrm>
              <a:prstGeom prst="rect">
                <a:avLst/>
              </a:prstGeom>
              <a:solidFill>
                <a:schemeClr val="bg1"/>
              </a:solidFill>
            </p:spPr>
            <p:txBody>
              <a:bodyPr wrap="square" rtlCol="0">
                <a:spAutoFit/>
              </a:bodyPr>
              <a:lstStyle/>
              <a:p>
                <a:endParaRPr lang="en-US" sz="700" dirty="0" smtClean="0">
                  <a:latin typeface="Adobe Gothic Std B" pitchFamily="34" charset="-128"/>
                  <a:ea typeface="Adobe Gothic Std B" pitchFamily="34" charset="-128"/>
                </a:endParaRPr>
              </a:p>
              <a:p>
                <a:r>
                  <a:rPr lang="en-US" sz="800" dirty="0"/>
                  <a:t>SME_Session_Visual_BUMED</a:t>
                </a:r>
                <a:r>
                  <a:rPr lang="en-US" sz="700" dirty="0" smtClean="0">
                    <a:latin typeface="Adobe Gothic Std B" pitchFamily="34" charset="-128"/>
                    <a:ea typeface="Adobe Gothic Std B" pitchFamily="34" charset="-128"/>
                  </a:rPr>
                  <a:t>.pptx</a:t>
                </a:r>
                <a:endParaRPr lang="en-US" sz="700" dirty="0">
                  <a:latin typeface="Adobe Gothic Std B" pitchFamily="34" charset="-128"/>
                  <a:ea typeface="Adobe Gothic Std B" pitchFamily="34" charset="-128"/>
                </a:endParaRPr>
              </a:p>
            </p:txBody>
          </p:sp>
          <p:sp>
            <p:nvSpPr>
              <p:cNvPr id="173" name="TextBox 172"/>
              <p:cNvSpPr txBox="1"/>
              <p:nvPr/>
            </p:nvSpPr>
            <p:spPr>
              <a:xfrm>
                <a:off x="1524516" y="5635823"/>
                <a:ext cx="1847284" cy="274320"/>
              </a:xfrm>
              <a:prstGeom prst="rect">
                <a:avLst/>
              </a:prstGeom>
              <a:solidFill>
                <a:schemeClr val="bg1"/>
              </a:solidFill>
            </p:spPr>
            <p:txBody>
              <a:bodyPr wrap="square" rtlCol="0">
                <a:spAutoFit/>
              </a:bodyPr>
              <a:lstStyle/>
              <a:p>
                <a:endParaRPr lang="en-US" sz="700" dirty="0" smtClean="0">
                  <a:latin typeface="Adobe Gothic Std B" pitchFamily="34" charset="-128"/>
                  <a:ea typeface="Adobe Gothic Std B" pitchFamily="34" charset="-128"/>
                </a:endParaRPr>
              </a:p>
              <a:p>
                <a:r>
                  <a:rPr lang="en-US" sz="700" dirty="0" smtClean="0">
                    <a:latin typeface="Adobe Gothic Std B" pitchFamily="34" charset="-128"/>
                    <a:ea typeface="Adobe Gothic Std B" pitchFamily="34" charset="-128"/>
                  </a:rPr>
                  <a:t>BUMED_objectives.pdf</a:t>
                </a:r>
                <a:endParaRPr lang="en-US" sz="700" dirty="0">
                  <a:latin typeface="Adobe Gothic Std B" pitchFamily="34" charset="-128"/>
                  <a:ea typeface="Adobe Gothic Std B" pitchFamily="34" charset="-128"/>
                </a:endParaRPr>
              </a:p>
            </p:txBody>
          </p:sp>
        </p:grpSp>
        <p:pic>
          <p:nvPicPr>
            <p:cNvPr id="175" name="Picture 14"/>
            <p:cNvPicPr>
              <a:picLocks noChangeAspect="1" noChangeArrowheads="1"/>
            </p:cNvPicPr>
            <p:nvPr/>
          </p:nvPicPr>
          <p:blipFill rotWithShape="1">
            <a:blip r:embed="rId56">
              <a:extLst>
                <a:ext uri="{28A0092B-C50C-407E-A947-70E740481C1C}">
                  <a14:useLocalDpi xmlns:a14="http://schemas.microsoft.com/office/drawing/2010/main" val="0"/>
                </a:ext>
              </a:extLst>
            </a:blip>
            <a:srcRect l="4665" r="1780" b="15950"/>
            <a:stretch/>
          </p:blipFill>
          <p:spPr bwMode="auto">
            <a:xfrm>
              <a:off x="3546178" y="3691784"/>
              <a:ext cx="3860284" cy="7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6" name="Picture 13" descr="https://encrypted-tbn3.gstatic.com/images?q=tbn:ANd9GcS_JYH1xDRmWcPLQRqlaXVQqInrsrkyj_9icD_dWAbBNsVQ4jRy"/>
            <p:cNvPicPr>
              <a:picLocks noChangeAspect="1" noChangeArrowheads="1"/>
            </p:cNvPicPr>
            <p:nvPr/>
          </p:nvPicPr>
          <p:blipFill rotWithShape="1">
            <a:blip r:embed="rId57">
              <a:extLst>
                <a:ext uri="{28A0092B-C50C-407E-A947-70E740481C1C}">
                  <a14:useLocalDpi xmlns:a14="http://schemas.microsoft.com/office/drawing/2010/main" val="0"/>
                </a:ext>
              </a:extLst>
            </a:blip>
            <a:srcRect t="856" r="2574" b="4187"/>
            <a:stretch/>
          </p:blipFill>
          <p:spPr bwMode="auto">
            <a:xfrm>
              <a:off x="3546180" y="1524039"/>
              <a:ext cx="3860282" cy="2257514"/>
            </a:xfrm>
            <a:prstGeom prst="rect">
              <a:avLst/>
            </a:prstGeom>
            <a:noFill/>
            <a:extLst>
              <a:ext uri="{909E8E84-426E-40DD-AFC4-6F175D3DCCD1}">
                <a14:hiddenFill xmlns:a14="http://schemas.microsoft.com/office/drawing/2010/main">
                  <a:solidFill>
                    <a:srgbClr val="FFFFFF"/>
                  </a:solidFill>
                </a14:hiddenFill>
              </a:ext>
            </a:extLst>
          </p:spPr>
        </p:pic>
        <p:sp>
          <p:nvSpPr>
            <p:cNvPr id="178" name="TextBox 177"/>
            <p:cNvSpPr txBox="1"/>
            <p:nvPr/>
          </p:nvSpPr>
          <p:spPr>
            <a:xfrm>
              <a:off x="4179187" y="3923184"/>
              <a:ext cx="2519294" cy="461665"/>
            </a:xfrm>
            <a:prstGeom prst="rect">
              <a:avLst/>
            </a:prstGeom>
            <a:solidFill>
              <a:schemeClr val="bg1">
                <a:lumMod val="95000"/>
              </a:schemeClr>
            </a:solidFill>
          </p:spPr>
          <p:txBody>
            <a:bodyPr wrap="square" rtlCol="0">
              <a:spAutoFit/>
            </a:bodyPr>
            <a:lstStyle/>
            <a:p>
              <a:endParaRPr lang="en-US" sz="1200" dirty="0" smtClean="0"/>
            </a:p>
            <a:p>
              <a:r>
                <a:rPr lang="en-US" sz="1200" dirty="0" smtClean="0"/>
                <a:t>SME_Session_Visual_BUMED.pptx</a:t>
              </a:r>
              <a:endParaRPr lang="en-US" sz="1200" dirty="0"/>
            </a:p>
          </p:txBody>
        </p:sp>
        <p:sp>
          <p:nvSpPr>
            <p:cNvPr id="174" name="Rectangle 173"/>
            <p:cNvSpPr/>
            <p:nvPr/>
          </p:nvSpPr>
          <p:spPr>
            <a:xfrm>
              <a:off x="1212536" y="5263883"/>
              <a:ext cx="2207014" cy="372829"/>
            </a:xfrm>
            <a:prstGeom prst="rect">
              <a:avLst/>
            </a:prstGeom>
            <a:noFill/>
            <a:ln w="12700">
              <a:solidFill>
                <a:schemeClr val="accent6">
                  <a:lumMod val="75000"/>
                </a:schemeClr>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2" name="Rectangle 201">
            <a:hlinkClick r:id="rId46" action="ppaction://hlinksldjump"/>
          </p:cNvPr>
          <p:cNvSpPr/>
          <p:nvPr/>
        </p:nvSpPr>
        <p:spPr>
          <a:xfrm>
            <a:off x="1507648" y="1330656"/>
            <a:ext cx="7636352" cy="5056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0" name="Picture 2">
            <a:hlinkClick r:id="rId58" action="ppaction://hlinksldjump"/>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hlinkClick r:id="rId60" action="ppaction://hlinksldjump"/>
          </p:cNvPr>
          <p:cNvSpPr/>
          <p:nvPr/>
        </p:nvSpPr>
        <p:spPr>
          <a:xfrm>
            <a:off x="1761395" y="5431041"/>
            <a:ext cx="2223595" cy="39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064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6" name="Straight Connector 85"/>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87" name="Oval 86"/>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89" name="Oval 88">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90" name="Oval 89">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91" name="Oval 90">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92" name="Oval 91">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93" name="Round Diagonal Corner Rectangle 92">
            <a:hlinkClick r:id="rId7"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94" name="Straight Arrow Connector 93"/>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9" name="Picture 2">
            <a:hlinkClick r:id="rId8" action="ppaction://hlinksldjump"/>
            <a:hlinkHover r:id="" action="ppaction://noaction" highlightClick="1"/>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TextBox 99"/>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1"/>
              </a:rPr>
              <a:t>Help!</a:t>
            </a:r>
            <a:endParaRPr lang="en-US" sz="1600" dirty="0"/>
          </a:p>
        </p:txBody>
      </p:sp>
      <p:sp>
        <p:nvSpPr>
          <p:cNvPr id="101" name="Rectangle 100">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 name="Picture 14" descr="C:\Users\jsauvageau\Desktop\4.png">
            <a:hlinkClick r:id="rId13" action="ppaction://hlinksldjump"/>
            <a:hlinkHover r:id="" action="ppaction://noaction" highlightClick="1"/>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3" name="Picture 17" descr="C:\Users\jsauvageau\Desktop\3.png">
            <a:hlinkClick r:id="rId15" action="ppaction://hlinksldjump"/>
            <a:hlinkHover r:id="" action="ppaction://noaction" highlightClick="1"/>
          </p:cNvPr>
          <p:cNvPicPr>
            <a:picLocks noChangeAspect="1" noChangeArrowheads="1"/>
          </p:cNvPicPr>
          <p:nvPr/>
        </p:nvPicPr>
        <p:blipFill>
          <a:blip r:embed="rId16"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4" name="Picture 24" descr="C:\Users\jsauvageau\Desktop\3.png">
            <a:hlinkClick r:id="rId17" action="ppaction://hlinksldjump"/>
            <a:hlinkHover r:id="" action="ppaction://noaction" highlightClick="1"/>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5" name="Picture 28" descr="C:\Users\jsauvageau\Desktop\1.png">
            <a:hlinkClick r:id="rId20" action="ppaction://hlinksldjump"/>
            <a:hlinkHover r:id="" action="ppaction://noaction" highlightClick="1"/>
          </p:cNvPr>
          <p:cNvPicPr>
            <a:picLocks noChangeAspect="1" noChangeArrowheads="1"/>
          </p:cNvPicPr>
          <p:nvPr/>
        </p:nvPicPr>
        <p:blipFill>
          <a:blip r:embed="rId21"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6" name="Picture 9" descr="\\Cagmasrv1\sso$\Gestion_Deloitte\Global_Brand\- Templates\Icons\Iconography Deloitte\Icon_Envelope_Blue.png">
            <a:hlinkClick r:id="rId22" action="ppaction://hlinksldjump"/>
            <a:hlinkHover r:id="" action="ppaction://noaction" highlightClick="1"/>
          </p:cNvPr>
          <p:cNvPicPr>
            <a:picLocks noChangeAspect="1" noChangeArrowheads="1"/>
          </p:cNvPicPr>
          <p:nvPr/>
        </p:nvPicPr>
        <p:blipFill>
          <a:blip r:embed="rId2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7" name="Picture 18" descr="C:\Users\jsauvageau\Desktop\3.png">
            <a:hlinkClick r:id="rId24" action="ppaction://hlinksldjump"/>
            <a:hlinkHover r:id="" action="ppaction://noaction" highlightClick="1"/>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8" name="Picture 7" descr="\\Cagmasrv1\sso$\Gestion_Deloitte\Global_Brand\- Templates\Icons\Iconography Deloitte\Icon_Cog_Blue.png">
            <a:hlinkClick r:id="rId27" action="ppaction://hlinksldjump"/>
            <a:hlinkHover r:id="" action="ppaction://noaction" highlightClick="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9" name="Picture 5" descr="http://njmw.s3.amazonaws.com/cms/images/7b3ea615bd50da66/Calendar-Icon.png">
            <a:hlinkClick r:id="rId29" action="ppaction://hlinksldjump"/>
            <a:hlinkHover r:id="" action="ppaction://noaction" highlightClick="1"/>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11" name="Rectangle 110">
            <a:hlinkClick r:id="rId3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hlinkClick r:id="rId32"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ADDIE Help | Design</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3"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4"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35"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36"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37"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Round Diagonal Corner Rectangle 1">
            <a:hlinkClick r:id="rId38" action="ppaction://hlinksldjump"/>
          </p:cNvPr>
          <p:cNvSpPr/>
          <p:nvPr/>
        </p:nvSpPr>
        <p:spPr>
          <a:xfrm>
            <a:off x="76200" y="1457352"/>
            <a:ext cx="1371600" cy="36576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1537064" y="1682875"/>
            <a:ext cx="2470634" cy="1746125"/>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ADDIE | Design</a:t>
            </a:r>
          </a:p>
          <a:p>
            <a:pPr>
              <a:spcAft>
                <a:spcPts val="600"/>
              </a:spcAft>
            </a:pPr>
            <a:r>
              <a:rPr lang="en-US" sz="1400" dirty="0" smtClean="0">
                <a:solidFill>
                  <a:schemeClr val="tx1"/>
                </a:solidFill>
              </a:rPr>
              <a:t>Involves developing a </a:t>
            </a:r>
            <a:r>
              <a:rPr lang="en-US" sz="1400" dirty="0">
                <a:solidFill>
                  <a:schemeClr val="tx1"/>
                </a:solidFill>
              </a:rPr>
              <a:t>preliminary design for the new instruction and/or instructional </a:t>
            </a:r>
            <a:r>
              <a:rPr lang="en-US" sz="1400" dirty="0" smtClean="0">
                <a:solidFill>
                  <a:schemeClr val="tx1"/>
                </a:solidFill>
              </a:rPr>
              <a:t>material given </a:t>
            </a:r>
            <a:r>
              <a:rPr lang="en-US" sz="1400" dirty="0">
                <a:solidFill>
                  <a:schemeClr val="tx1"/>
                </a:solidFill>
              </a:rPr>
              <a:t>the information from the analysis </a:t>
            </a:r>
            <a:r>
              <a:rPr lang="en-US" sz="1400" dirty="0" smtClean="0">
                <a:solidFill>
                  <a:schemeClr val="tx1"/>
                </a:solidFill>
              </a:rPr>
              <a:t>stage.</a:t>
            </a:r>
          </a:p>
          <a:p>
            <a:pPr>
              <a:spcAft>
                <a:spcPts val="600"/>
              </a:spcAft>
            </a:pPr>
            <a:r>
              <a:rPr lang="en-US" sz="1400" dirty="0" smtClean="0">
                <a:solidFill>
                  <a:schemeClr val="tx1"/>
                </a:solidFill>
                <a:hlinkClick r:id="rId39" action="ppaction://hlinksldjump"/>
              </a:rPr>
              <a:t>Common Activities</a:t>
            </a:r>
            <a:endParaRPr lang="en-US" sz="1400" dirty="0">
              <a:solidFill>
                <a:schemeClr val="tx1"/>
              </a:solidFill>
            </a:endParaRPr>
          </a:p>
        </p:txBody>
      </p:sp>
      <p:pic>
        <p:nvPicPr>
          <p:cNvPr id="67" name="Picture 2" descr="C:\Users\eogbuchiekwe\AppData\Local\Microsoft\Windows\Temporary Internet Files\Content.IE5\38OF9L2S\Close_Box_Red.png">
            <a:hlinkClick r:id="rId12" action="ppaction://hlinksldjump"/>
          </p:cNvPr>
          <p:cNvPicPr>
            <a:picLocks noChangeAspect="1" noChangeArrowheads="1"/>
          </p:cNvPicPr>
          <p:nvPr/>
        </p:nvPicPr>
        <p:blipFill>
          <a:blip r:embed="rId40" cstate="print">
            <a:grayscl/>
            <a:extLst>
              <a:ext uri="{BEBA8EAE-BF5A-486C-A8C5-ECC9F3942E4B}">
                <a14:imgProps xmlns:a14="http://schemas.microsoft.com/office/drawing/2010/main">
                  <a14:imgLayer r:embed="rId41">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777624" y="1700244"/>
            <a:ext cx="218440" cy="218440"/>
          </a:xfrm>
          <a:prstGeom prst="rect">
            <a:avLst/>
          </a:prstGeom>
          <a:noFill/>
          <a:extLst>
            <a:ext uri="{909E8E84-426E-40DD-AFC4-6F175D3DCCD1}">
              <a14:hiddenFill xmlns:a14="http://schemas.microsoft.com/office/drawing/2010/main">
                <a:solidFill>
                  <a:srgbClr val="FFFFFF"/>
                </a:solidFill>
              </a14:hiddenFill>
            </a:ext>
          </a:extLst>
        </p:spPr>
      </p:pic>
      <p:cxnSp>
        <p:nvCxnSpPr>
          <p:cNvPr id="114" name="Straight Connector 113"/>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5" name="Picture 2">
            <a:hlinkClick r:id="rId42" action="ppaction://hlinksldjump"/>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 name="TextBox 115">
            <a:hlinkClick r:id="rId44"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18" name="TextBox 117">
            <a:hlinkClick r:id="rId45"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230152009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Box 187">
            <a:hlinkClick r:id="rId4"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89" name="TextBox 188">
            <a:hlinkClick r:id="rId5"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
        <p:nvSpPr>
          <p:cNvPr id="105" name="Rectangle 104"/>
          <p:cNvSpPr/>
          <p:nvPr/>
        </p:nvSpPr>
        <p:spPr>
          <a:xfrm>
            <a:off x="0" y="1341774"/>
            <a:ext cx="1497862" cy="5045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6" name="Straight Connector 105"/>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8" name="Round Diagonal Corner Rectangle 107">
            <a:hlinkClick r:id="rId6"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109" name="Round Same Side Corner Rectangle 108"/>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10" name="Round Same Side Corner Rectangle 109"/>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11" name="Round Same Side Corner Rectangle 110"/>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12" name="Round Same Side Corner Rectangle 111"/>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13" name="Round Same Side Corner Rectangle 112"/>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14" name="Straight Connector 113"/>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15" name="Group 114"/>
          <p:cNvGrpSpPr/>
          <p:nvPr/>
        </p:nvGrpSpPr>
        <p:grpSpPr>
          <a:xfrm>
            <a:off x="322821" y="2164080"/>
            <a:ext cx="731906" cy="675541"/>
            <a:chOff x="82501" y="1423719"/>
            <a:chExt cx="731906" cy="675541"/>
          </a:xfrm>
        </p:grpSpPr>
        <p:pic>
          <p:nvPicPr>
            <p:cNvPr id="11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01" y="142371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 name="Rectangle 116"/>
            <p:cNvSpPr/>
            <p:nvPr/>
          </p:nvSpPr>
          <p:spPr>
            <a:xfrm>
              <a:off x="128414" y="198503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grpSp>
      <p:sp>
        <p:nvSpPr>
          <p:cNvPr id="118" name="Rectangle 117">
            <a:hlinkClick r:id="rId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hlinkClick r:id="rId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hlinkClick r:id="rId1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hlinkClick r:id="rId1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hlinkClick r:id="rId1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hlinkClick r:id="rId13" action="ppaction://hlinksldjump"/>
            <a:hlinkHover r:id="" action="ppaction://noaction" highlightClick="1"/>
          </p:cNvPr>
          <p:cNvSpPr/>
          <p:nvPr/>
        </p:nvSpPr>
        <p:spPr>
          <a:xfrm>
            <a:off x="939017" y="5551667"/>
            <a:ext cx="685993" cy="71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hlinkClick r:id="rId14" action="ppaction://hlinksldjump"/>
          </p:cNvPr>
          <p:cNvSpPr/>
          <p:nvPr/>
        </p:nvSpPr>
        <p:spPr>
          <a:xfrm>
            <a:off x="253968" y="211335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hlinkClick r:id="rId14" action="ppaction://hlinksldjump"/>
          </p:cNvPr>
          <p:cNvSpPr/>
          <p:nvPr/>
        </p:nvSpPr>
        <p:spPr>
          <a:xfrm>
            <a:off x="297967" y="5481052"/>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6" name="Picture 2"/>
          <p:cNvPicPr preferRelativeResize="0">
            <a:picLocks noChangeArrowheads="1"/>
          </p:cNvPicPr>
          <p:nvPr/>
        </p:nvPicPr>
        <p:blipFill rotWithShape="1">
          <a:blip r:embed="rId15">
            <a:extLst>
              <a:ext uri="{28A0092B-C50C-407E-A947-70E740481C1C}">
                <a14:useLocalDpi xmlns:a14="http://schemas.microsoft.com/office/drawing/2010/main" val="0"/>
              </a:ext>
            </a:extLst>
          </a:blip>
          <a:srcRect l="45645" t="8341" r="50285" b="7319"/>
          <a:stretch/>
        </p:blipFill>
        <p:spPr bwMode="auto">
          <a:xfrm>
            <a:off x="1324768" y="3446877"/>
            <a:ext cx="182880" cy="284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7" name="Rectangle 126"/>
          <p:cNvSpPr/>
          <p:nvPr/>
        </p:nvSpPr>
        <p:spPr>
          <a:xfrm>
            <a:off x="354790" y="314498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95000"/>
                    <a:lumOff val="5000"/>
                  </a:schemeClr>
                </a:solidFill>
              </a:rPr>
              <a:t>Files</a:t>
            </a:r>
            <a:endParaRPr lang="en-US" sz="1200" b="1" dirty="0">
              <a:solidFill>
                <a:schemeClr val="tx1">
                  <a:lumMod val="95000"/>
                  <a:lumOff val="5000"/>
                </a:schemeClr>
              </a:solidFill>
            </a:endParaRPr>
          </a:p>
        </p:txBody>
      </p:sp>
      <p:cxnSp>
        <p:nvCxnSpPr>
          <p:cNvPr id="128" name="Straight Connector 127"/>
          <p:cNvCxnSpPr/>
          <p:nvPr/>
        </p:nvCxnSpPr>
        <p:spPr>
          <a:xfrm>
            <a:off x="2504" y="1945944"/>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129" name="Straight Connector 128"/>
          <p:cNvCxnSpPr/>
          <p:nvPr/>
        </p:nvCxnSpPr>
        <p:spPr>
          <a:xfrm>
            <a:off x="22276" y="304800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30" name="Group 129"/>
          <p:cNvGrpSpPr/>
          <p:nvPr/>
        </p:nvGrpSpPr>
        <p:grpSpPr>
          <a:xfrm>
            <a:off x="220640" y="4549592"/>
            <a:ext cx="914400" cy="807719"/>
            <a:chOff x="0" y="3535681"/>
            <a:chExt cx="914400" cy="807719"/>
          </a:xfrm>
        </p:grpSpPr>
        <p:pic>
          <p:nvPicPr>
            <p:cNvPr id="131"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88389" y="3535681"/>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132" name="Rectangle 131"/>
            <p:cNvSpPr/>
            <p:nvPr/>
          </p:nvSpPr>
          <p:spPr>
            <a:xfrm>
              <a:off x="0" y="406908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Knowledge Checks</a:t>
              </a:r>
              <a:endParaRPr lang="en-US" sz="1100" b="1" dirty="0">
                <a:solidFill>
                  <a:schemeClr val="tx1">
                    <a:lumMod val="95000"/>
                    <a:lumOff val="5000"/>
                  </a:schemeClr>
                </a:solidFill>
              </a:endParaRPr>
            </a:p>
          </p:txBody>
        </p:sp>
      </p:grpSp>
      <p:grpSp>
        <p:nvGrpSpPr>
          <p:cNvPr id="133" name="Group 132"/>
          <p:cNvGrpSpPr/>
          <p:nvPr/>
        </p:nvGrpSpPr>
        <p:grpSpPr>
          <a:xfrm>
            <a:off x="220640" y="3464264"/>
            <a:ext cx="914400" cy="807720"/>
            <a:chOff x="10290" y="2438400"/>
            <a:chExt cx="914400" cy="807720"/>
          </a:xfrm>
        </p:grpSpPr>
        <p:pic>
          <p:nvPicPr>
            <p:cNvPr id="134"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98679" y="2438400"/>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p:cNvSpPr/>
            <p:nvPr/>
          </p:nvSpPr>
          <p:spPr>
            <a:xfrm>
              <a:off x="10290" y="297180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Course Outline</a:t>
              </a:r>
              <a:endParaRPr lang="en-US" sz="1100" b="1" dirty="0">
                <a:solidFill>
                  <a:schemeClr val="tx1">
                    <a:lumMod val="95000"/>
                    <a:lumOff val="5000"/>
                  </a:schemeClr>
                </a:solidFill>
              </a:endParaRPr>
            </a:p>
          </p:txBody>
        </p:sp>
      </p:grpSp>
      <p:sp>
        <p:nvSpPr>
          <p:cNvPr id="136" name="Rectangle 135">
            <a:hlinkClick r:id="rId14" action="ppaction://hlinksldjump"/>
          </p:cNvPr>
          <p:cNvSpPr/>
          <p:nvPr/>
        </p:nvSpPr>
        <p:spPr>
          <a:xfrm>
            <a:off x="299672" y="3403304"/>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hlinkClick r:id="rId14" action="ppaction://hlinksldjump"/>
          </p:cNvPr>
          <p:cNvSpPr/>
          <p:nvPr/>
        </p:nvSpPr>
        <p:spPr>
          <a:xfrm>
            <a:off x="311887" y="4525708"/>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Group 137"/>
          <p:cNvGrpSpPr/>
          <p:nvPr/>
        </p:nvGrpSpPr>
        <p:grpSpPr>
          <a:xfrm>
            <a:off x="271136" y="5663227"/>
            <a:ext cx="822960" cy="647621"/>
            <a:chOff x="101116" y="4648200"/>
            <a:chExt cx="822960" cy="647621"/>
          </a:xfrm>
        </p:grpSpPr>
        <p:pic>
          <p:nvPicPr>
            <p:cNvPr id="139"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343785" y="4648200"/>
              <a:ext cx="337623" cy="457200"/>
            </a:xfrm>
            <a:prstGeom prst="rect">
              <a:avLst/>
            </a:prstGeom>
            <a:noFill/>
            <a:ln>
              <a:solidFill>
                <a:schemeClr val="accent1">
                  <a:lumMod val="75000"/>
                </a:schemeClr>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40" name="Rectangle 139"/>
            <p:cNvSpPr/>
            <p:nvPr/>
          </p:nvSpPr>
          <p:spPr>
            <a:xfrm>
              <a:off x="101116" y="5181600"/>
              <a:ext cx="82296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Objectives</a:t>
              </a:r>
              <a:endParaRPr lang="en-US" sz="1100" b="1" dirty="0">
                <a:solidFill>
                  <a:schemeClr val="tx1">
                    <a:lumMod val="95000"/>
                    <a:lumOff val="5000"/>
                  </a:schemeClr>
                </a:solidFill>
              </a:endParaRPr>
            </a:p>
          </p:txBody>
        </p:sp>
      </p:grpSp>
      <p:sp>
        <p:nvSpPr>
          <p:cNvPr id="141" name="Rectangle 140">
            <a:hlinkClick r:id="rId13" action="ppaction://hlinksldjump"/>
            <a:hlinkHover r:id="" action="ppaction://noaction" highlightClick="1"/>
          </p:cNvPr>
          <p:cNvSpPr/>
          <p:nvPr/>
        </p:nvSpPr>
        <p:spPr>
          <a:xfrm>
            <a:off x="362576" y="5577840"/>
            <a:ext cx="685993"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hlinkClick r:id="rId14" action="ppaction://hlinksldjump"/>
          </p:cNvPr>
          <p:cNvSpPr/>
          <p:nvPr/>
        </p:nvSpPr>
        <p:spPr>
          <a:xfrm>
            <a:off x="1324768" y="3433229"/>
            <a:ext cx="18288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hlinkClick r:id="rId18" action="ppaction://hlinksldjump"/>
          </p:cNvPr>
          <p:cNvSpPr/>
          <p:nvPr/>
        </p:nvSpPr>
        <p:spPr>
          <a:xfrm>
            <a:off x="1309048" y="5719229"/>
            <a:ext cx="18288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nvCxnSpPr>
        <p:spPr>
          <a:xfrm>
            <a:off x="13648" y="333688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45" name="Rectangle 144">
            <a:hlinkClick r:id="rId14" action="ppaction://hlinksldjump"/>
          </p:cNvPr>
          <p:cNvSpPr/>
          <p:nvPr/>
        </p:nvSpPr>
        <p:spPr>
          <a:xfrm>
            <a:off x="0" y="3048000"/>
            <a:ext cx="1463040" cy="32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ound Same Side Corner Rectangle 145"/>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47" name="Round Same Side Corner Rectangle 146"/>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48" name="Round Same Side Corner Rectangle 147"/>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49" name="Round Same Side Corner Rectangle 148"/>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50" name="Round Same Side Corner Rectangle 149"/>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51" name="Straight Connector 150"/>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52" name="Rectangle 151">
            <a:hlinkClick r:id="rId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hlinkClick r:id="rId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a:hlinkClick r:id="rId1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a:hlinkClick r:id="rId1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a:hlinkClick r:id="rId1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hlinkClick r:id="rId19"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59" name="Oval 158">
            <a:hlinkClick r:id="rId20"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160" name="Oval 159">
            <a:hlinkClick r:id="rId21"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61" name="Oval 160">
            <a:hlinkClick r:id="rId22"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162" name="Straight Connector 161"/>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69" name="Picture 2">
            <a:hlinkClick r:id="rId23" action="ppaction://hlinksldjump"/>
            <a:hlinkHover r:id="" action="ppaction://noaction" highlightClick="1"/>
          </p:cNvPr>
          <p:cNvPicPr>
            <a:picLocks noChangeAspect="1" noChangeArrowheads="1"/>
          </p:cNvPicPr>
          <p:nvPr/>
        </p:nvPicPr>
        <p:blipFill>
          <a:blip r:embed="rId24" cstate="print">
            <a:extLst>
              <a:ext uri="{BEBA8EAE-BF5A-486C-A8C5-ECC9F3942E4B}">
                <a14:imgProps xmlns:a14="http://schemas.microsoft.com/office/drawing/2010/main">
                  <a14:imgLayer r:embed="rId25">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0" name="TextBox 169"/>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26"/>
              </a:rPr>
              <a:t>Help!</a:t>
            </a:r>
            <a:endParaRPr lang="en-US" sz="1600" dirty="0"/>
          </a:p>
        </p:txBody>
      </p:sp>
      <p:sp>
        <p:nvSpPr>
          <p:cNvPr id="171" name="Rectangle 170">
            <a:hlinkClick r:id="rId27"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2" name="Straight Connector 171"/>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73" name="Picture 14" descr="C:\Users\jsauvageau\Desktop\4.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4" name="Picture 17" descr="C:\Users\jsauvageau\Desktop\3.png">
            <a:hlinkClick r:id="rId30" action="ppaction://hlinksldjump"/>
            <a:hlinkHover r:id="" action="ppaction://noaction" highlightClick="1"/>
          </p:cNvPr>
          <p:cNvPicPr>
            <a:picLocks noChangeAspect="1" noChangeArrowheads="1"/>
          </p:cNvPicPr>
          <p:nvPr/>
        </p:nvPicPr>
        <p:blipFill>
          <a:blip r:embed="rId31"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5" name="Picture 24" descr="C:\Users\jsauvageau\Desktop\3.png">
            <a:hlinkClick r:id="rId32" action="ppaction://hlinksldjump"/>
            <a:hlinkHover r:id="" action="ppaction://noaction" highlightClick="1"/>
          </p:cNvPr>
          <p:cNvPicPr>
            <a:picLocks noChangeAspect="1" noChangeArrowheads="1"/>
          </p:cNvPicPr>
          <p:nvPr/>
        </p:nvPicPr>
        <p:blipFill>
          <a:blip r:embed="rId33" cstate="print">
            <a:extLst>
              <a:ext uri="{BEBA8EAE-BF5A-486C-A8C5-ECC9F3942E4B}">
                <a14:imgProps xmlns:a14="http://schemas.microsoft.com/office/drawing/2010/main">
                  <a14:imgLayer r:embed="rId3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6" name="Picture 28" descr="C:\Users\jsauvageau\Desktop\1.png">
            <a:hlinkClick r:id="rId35" action="ppaction://hlinksldjump"/>
            <a:hlinkHover r:id="" action="ppaction://noaction" highlightClick="1"/>
          </p:cNvPr>
          <p:cNvPicPr>
            <a:picLocks noChangeAspect="1" noChangeArrowheads="1"/>
          </p:cNvPicPr>
          <p:nvPr/>
        </p:nvPicPr>
        <p:blipFill>
          <a:blip r:embed="rId36"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7" name="Picture 9" descr="\\Cagmasrv1\sso$\Gestion_Deloitte\Global_Brand\- Templates\Icons\Iconography Deloitte\Icon_Envelope_Blue.png">
            <a:hlinkClick r:id="rId37" action="ppaction://hlinksldjump"/>
            <a:hlinkHover r:id="" action="ppaction://noaction" highlightClick="1"/>
          </p:cNvPr>
          <p:cNvPicPr>
            <a:picLocks noChangeAspect="1" noChangeArrowheads="1"/>
          </p:cNvPicPr>
          <p:nvPr/>
        </p:nvPicPr>
        <p:blipFill>
          <a:blip r:embed="rId3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8" name="Picture 18" descr="C:\Users\jsauvageau\Desktop\3.png">
            <a:hlinkClick r:id="rId39" action="ppaction://hlinksldjump"/>
            <a:hlinkHover r:id="" action="ppaction://noaction" highlightClick="1"/>
          </p:cNvPr>
          <p:cNvPicPr>
            <a:picLocks noChangeAspect="1" noChangeArrowheads="1"/>
          </p:cNvPicPr>
          <p:nvPr/>
        </p:nvPicPr>
        <p:blipFill>
          <a:blip r:embed="rId40" cstate="print">
            <a:extLst>
              <a:ext uri="{BEBA8EAE-BF5A-486C-A8C5-ECC9F3942E4B}">
                <a14:imgProps xmlns:a14="http://schemas.microsoft.com/office/drawing/2010/main">
                  <a14:imgLayer r:embed="rId4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9" name="Picture 7" descr="\\Cagmasrv1\sso$\Gestion_Deloitte\Global_Brand\- Templates\Icons\Iconography Deloitte\Icon_Cog_Blue.png">
            <a:hlinkClick r:id="rId42" action="ppaction://hlinksldjump"/>
            <a:hlinkHover r:id="" action="ppaction://noaction" highlightClick="1"/>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80" name="Picture 5" descr="http://njmw.s3.amazonaws.com/cms/images/7b3ea615bd50da66/Calendar-Icon.png">
            <a:hlinkClick r:id="rId44" action="ppaction://hlinksldjump"/>
            <a:hlinkHover r:id="" action="ppaction://noaction" highlightClick="1"/>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82" name="Rectangle 181">
            <a:hlinkClick r:id="rId27"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hlinkClick r:id="rId46"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hlinkClick r:id="rId47"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Home Page | Current Projects | USPS | Files |Objectives</a:t>
            </a:r>
            <a:endParaRPr lang="en-US" dirty="0"/>
          </a:p>
        </p:txBody>
      </p:sp>
      <p:sp>
        <p:nvSpPr>
          <p:cNvPr id="44" name="Rectangle 43"/>
          <p:cNvSpPr/>
          <p:nvPr/>
        </p:nvSpPr>
        <p:spPr>
          <a:xfrm>
            <a:off x="1691050" y="1460467"/>
            <a:ext cx="5761901" cy="4765959"/>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custDataLst>
              <p:tags r:id="rId1"/>
            </p:custDataLst>
          </p:nvPr>
        </p:nvSpPr>
        <p:spPr>
          <a:xfrm>
            <a:off x="6959908"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pic>
        <p:nvPicPr>
          <p:cNvPr id="46" name="Picture 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691050" y="1905000"/>
            <a:ext cx="5761901" cy="43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7" name="Table 46"/>
          <p:cNvGraphicFramePr>
            <a:graphicFrameLocks noGrp="1"/>
          </p:cNvGraphicFramePr>
          <p:nvPr>
            <p:extLst>
              <p:ext uri="{D42A27DB-BD31-4B8C-83A1-F6EECF244321}">
                <p14:modId xmlns:p14="http://schemas.microsoft.com/office/powerpoint/2010/main" val="2115999785"/>
              </p:ext>
            </p:extLst>
          </p:nvPr>
        </p:nvGraphicFramePr>
        <p:xfrm>
          <a:off x="1714000" y="1530865"/>
          <a:ext cx="5093056" cy="251460"/>
        </p:xfrm>
        <a:graphic>
          <a:graphicData uri="http://schemas.openxmlformats.org/drawingml/2006/table">
            <a:tbl>
              <a:tblPr firstRow="1" bandRow="1">
                <a:tableStyleId>{3B4B98B0-60AC-42C2-AFA5-B58CD77FA1E5}</a:tableStyleId>
              </a:tblPr>
              <a:tblGrid>
                <a:gridCol w="672668"/>
                <a:gridCol w="672668"/>
                <a:gridCol w="672668"/>
                <a:gridCol w="672668"/>
                <a:gridCol w="864858"/>
                <a:gridCol w="864858"/>
                <a:gridCol w="672668"/>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sp>
        <p:nvSpPr>
          <p:cNvPr id="78" name="TextBox 77"/>
          <p:cNvSpPr txBox="1"/>
          <p:nvPr>
            <p:custDataLst>
              <p:tags r:id="rId2"/>
            </p:custDataLst>
          </p:nvPr>
        </p:nvSpPr>
        <p:spPr>
          <a:xfrm>
            <a:off x="7257424"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sp>
        <p:nvSpPr>
          <p:cNvPr id="79" name="TextBox 78"/>
          <p:cNvSpPr txBox="1"/>
          <p:nvPr/>
        </p:nvSpPr>
        <p:spPr>
          <a:xfrm>
            <a:off x="7257424" y="1559384"/>
            <a:ext cx="182880" cy="196355"/>
          </a:xfrm>
          <a:prstGeom prst="rect">
            <a:avLst/>
          </a:prstGeom>
          <a:noFill/>
        </p:spPr>
        <p:txBody>
          <a:bodyPr wrap="square" rtlCol="0" anchor="ctr">
            <a:spAutoFit/>
          </a:bodyPr>
          <a:lstStyle/>
          <a:p>
            <a:pPr algn="ctr"/>
            <a:r>
              <a:rPr lang="en-US" sz="1400" b="1" dirty="0" smtClean="0">
                <a:latin typeface="Aharoni" pitchFamily="2" charset="-79"/>
                <a:cs typeface="Aharoni" pitchFamily="2" charset="-79"/>
              </a:rPr>
              <a:t>x</a:t>
            </a:r>
            <a:endParaRPr lang="en-US" sz="1400" b="1" dirty="0">
              <a:latin typeface="Aharoni" pitchFamily="2" charset="-79"/>
              <a:cs typeface="Aharoni" pitchFamily="2" charset="-79"/>
            </a:endParaRPr>
          </a:p>
        </p:txBody>
      </p:sp>
      <p:sp>
        <p:nvSpPr>
          <p:cNvPr id="80" name="TextBox 79"/>
          <p:cNvSpPr txBox="1"/>
          <p:nvPr/>
        </p:nvSpPr>
        <p:spPr>
          <a:xfrm>
            <a:off x="6959226" y="1460467"/>
            <a:ext cx="182880" cy="338554"/>
          </a:xfrm>
          <a:prstGeom prst="rect">
            <a:avLst/>
          </a:prstGeom>
          <a:noFill/>
        </p:spPr>
        <p:txBody>
          <a:bodyPr wrap="square" rtlCol="0" anchor="ctr">
            <a:spAutoFit/>
          </a:bodyPr>
          <a:lstStyle/>
          <a:p>
            <a:pPr algn="ctr"/>
            <a:r>
              <a:rPr lang="en-US" sz="1600" b="1" dirty="0" smtClean="0">
                <a:latin typeface="Aharoni" pitchFamily="2" charset="-79"/>
                <a:cs typeface="Aharoni" pitchFamily="2" charset="-79"/>
              </a:rPr>
              <a:t>_</a:t>
            </a:r>
            <a:endParaRPr lang="en-US" sz="1600" b="1" dirty="0">
              <a:latin typeface="Aharoni" pitchFamily="2" charset="-79"/>
              <a:cs typeface="Aharoni" pitchFamily="2" charset="-79"/>
            </a:endParaRPr>
          </a:p>
        </p:txBody>
      </p:sp>
      <p:sp>
        <p:nvSpPr>
          <p:cNvPr id="3" name="Rectangle 2"/>
          <p:cNvSpPr/>
          <p:nvPr/>
        </p:nvSpPr>
        <p:spPr>
          <a:xfrm>
            <a:off x="1497862" y="1348400"/>
            <a:ext cx="7646138" cy="5047488"/>
          </a:xfrm>
          <a:prstGeom prst="rect">
            <a:avLst/>
          </a:prstGeom>
          <a:solidFill>
            <a:srgbClr val="0D0D0D">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 name="Group 81"/>
          <p:cNvGrpSpPr/>
          <p:nvPr/>
        </p:nvGrpSpPr>
        <p:grpSpPr>
          <a:xfrm>
            <a:off x="1666728" y="1630521"/>
            <a:ext cx="6637977" cy="4483246"/>
            <a:chOff x="1253011" y="1384154"/>
            <a:chExt cx="6637977" cy="4483246"/>
          </a:xfrm>
        </p:grpSpPr>
        <p:pic>
          <p:nvPicPr>
            <p:cNvPr id="83" name="Picture 2"/>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253011" y="1384154"/>
              <a:ext cx="6637977" cy="4483246"/>
            </a:xfrm>
            <a:prstGeom prst="rect">
              <a:avLst/>
            </a:prstGeom>
            <a:noFill/>
            <a:ln w="9525">
              <a:solidFill>
                <a:schemeClr val="tx1"/>
              </a:solidFill>
              <a:miter lim="800000"/>
              <a:headEnd/>
              <a:tailEnd/>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84" name="TextBox 83"/>
            <p:cNvSpPr txBox="1"/>
            <p:nvPr/>
          </p:nvSpPr>
          <p:spPr>
            <a:xfrm>
              <a:off x="1580672" y="1790823"/>
              <a:ext cx="1752600" cy="215444"/>
            </a:xfrm>
            <a:prstGeom prst="rect">
              <a:avLst/>
            </a:prstGeom>
            <a:solidFill>
              <a:schemeClr val="bg1"/>
            </a:solidFill>
          </p:spPr>
          <p:txBody>
            <a:bodyPr wrap="square" rtlCol="0">
              <a:spAutoFit/>
            </a:bodyPr>
            <a:lstStyle/>
            <a:p>
              <a:r>
                <a:rPr lang="en-US" sz="800" dirty="0" smtClean="0"/>
                <a:t>Man.Ager@CompanyX.com</a:t>
              </a:r>
              <a:endParaRPr lang="en-US" sz="800" dirty="0"/>
            </a:p>
          </p:txBody>
        </p:sp>
        <p:sp>
          <p:nvSpPr>
            <p:cNvPr id="85" name="TextBox 84"/>
            <p:cNvSpPr txBox="1"/>
            <p:nvPr/>
          </p:nvSpPr>
          <p:spPr>
            <a:xfrm>
              <a:off x="3657599" y="1524000"/>
              <a:ext cx="1948815" cy="215444"/>
            </a:xfrm>
            <a:prstGeom prst="rect">
              <a:avLst/>
            </a:prstGeom>
            <a:solidFill>
              <a:srgbClr val="7B929D"/>
            </a:solidFill>
            <a:ln>
              <a:noFill/>
            </a:ln>
          </p:spPr>
          <p:txBody>
            <a:bodyPr wrap="square" rtlCol="0">
              <a:spAutoFit/>
            </a:bodyPr>
            <a:lstStyle/>
            <a:p>
              <a:r>
                <a:rPr lang="en-US" sz="800" dirty="0" smtClean="0"/>
                <a:t>PM Status Update for BUMED ID Project</a:t>
              </a:r>
              <a:endParaRPr lang="en-US" sz="800" dirty="0"/>
            </a:p>
          </p:txBody>
        </p:sp>
        <p:sp>
          <p:nvSpPr>
            <p:cNvPr id="86" name="TextBox 85"/>
            <p:cNvSpPr txBox="1"/>
            <p:nvPr/>
          </p:nvSpPr>
          <p:spPr>
            <a:xfrm>
              <a:off x="1253012" y="2750403"/>
              <a:ext cx="6627234" cy="3108543"/>
            </a:xfrm>
            <a:prstGeom prst="rect">
              <a:avLst/>
            </a:prstGeom>
            <a:solidFill>
              <a:schemeClr val="bg1"/>
            </a:solidFill>
          </p:spPr>
          <p:txBody>
            <a:bodyPr wrap="square" rtlCol="0">
              <a:spAutoFit/>
            </a:bodyPr>
            <a:lstStyle/>
            <a:p>
              <a:r>
                <a:rPr lang="en-US" sz="800" dirty="0" smtClean="0"/>
                <a:t>Hello Mr. Ager,</a:t>
              </a:r>
            </a:p>
            <a:p>
              <a:endParaRPr lang="en-US" sz="800" dirty="0"/>
            </a:p>
            <a:p>
              <a:r>
                <a:rPr lang="en-US" sz="800" dirty="0" smtClean="0"/>
                <a:t>The SME session for the BUMED ID Project was conducted Monday and the learner interview was conducted Tuesday. These interviews revealed inconsistencies between the way in which the SME advised that work be performed and how people in the field are actually doing the work to achieve the mission. Our team has scheduled a follow-up session with the SME. However, we would like to conduct further learner analysis to ensure that the SME guidance is reflective of current work practice. </a:t>
              </a:r>
              <a:r>
                <a:rPr lang="en-US" sz="800" b="1" dirty="0" smtClean="0"/>
                <a:t>Does this sound like a plan?</a:t>
              </a:r>
            </a:p>
            <a:p>
              <a:endParaRPr lang="en-US" sz="800" b="1" dirty="0"/>
            </a:p>
            <a:p>
              <a:endParaRPr lang="en-US" sz="800" b="1" dirty="0" smtClean="0"/>
            </a:p>
            <a:p>
              <a:endParaRPr lang="en-US" sz="800" b="1" dirty="0" smtClean="0"/>
            </a:p>
            <a:p>
              <a:r>
                <a:rPr lang="en-US" sz="1400" b="1" dirty="0" smtClean="0">
                  <a:solidFill>
                    <a:schemeClr val="accent1">
                      <a:lumMod val="75000"/>
                    </a:schemeClr>
                  </a:solidFill>
                  <a:latin typeface="Bradley Hand ITC" panose="03070402050302030203" pitchFamily="66" charset="0"/>
                </a:rPr>
                <a:t>Becca Tremble</a:t>
              </a:r>
            </a:p>
            <a:p>
              <a:r>
                <a:rPr lang="en-US" sz="800" b="1" dirty="0" smtClean="0"/>
                <a:t>Instructional Designer</a:t>
              </a:r>
            </a:p>
            <a:p>
              <a:r>
                <a:rPr lang="en-US" sz="800" b="1" dirty="0" smtClean="0"/>
                <a:t>Company X</a:t>
              </a:r>
            </a:p>
            <a:p>
              <a:r>
                <a:rPr lang="en-US" sz="800" b="1" dirty="0" smtClean="0"/>
                <a:t>1919 N. Lynn Street, Arlington, VA</a:t>
              </a:r>
            </a:p>
            <a:p>
              <a:r>
                <a:rPr lang="en-US" sz="800" b="1" dirty="0" smtClean="0"/>
                <a:t>Mobile: +1 123-456-789</a:t>
              </a:r>
            </a:p>
            <a:p>
              <a:r>
                <a:rPr lang="en-US" sz="800" b="1" u="sng" dirty="0" smtClean="0">
                  <a:solidFill>
                    <a:srgbClr val="0070C0"/>
                  </a:solidFill>
                  <a:hlinkClick r:id="rId50"/>
                </a:rPr>
                <a:t>b.tremble@companyx.com</a:t>
              </a:r>
              <a:endParaRPr lang="en-US" sz="800" b="1" u="sng" dirty="0" smtClean="0">
                <a:solidFill>
                  <a:srgbClr val="0070C0"/>
                </a:solidFill>
              </a:endParaRPr>
            </a:p>
            <a:p>
              <a:endParaRPr lang="en-US" sz="800" b="1" u="sng" dirty="0">
                <a:solidFill>
                  <a:srgbClr val="0070C0"/>
                </a:solidFill>
              </a:endParaRPr>
            </a:p>
            <a:p>
              <a:endParaRPr lang="en-US" sz="800" b="1" u="sng" dirty="0" smtClean="0">
                <a:solidFill>
                  <a:srgbClr val="0070C0"/>
                </a:solidFill>
              </a:endParaRPr>
            </a:p>
            <a:p>
              <a:endParaRPr lang="en-US" sz="800" b="1" u="sng" dirty="0">
                <a:solidFill>
                  <a:srgbClr val="0070C0"/>
                </a:solidFill>
              </a:endParaRPr>
            </a:p>
            <a:p>
              <a:endParaRPr lang="en-US" sz="800" b="1" u="sng" dirty="0" smtClean="0">
                <a:solidFill>
                  <a:srgbClr val="0070C0"/>
                </a:solidFill>
              </a:endParaRPr>
            </a:p>
            <a:p>
              <a:endParaRPr lang="en-US" sz="800" b="1" u="sng" dirty="0">
                <a:solidFill>
                  <a:srgbClr val="0070C0"/>
                </a:solidFill>
              </a:endParaRPr>
            </a:p>
            <a:p>
              <a:endParaRPr lang="en-US" sz="800" b="1" u="sng" dirty="0" smtClean="0">
                <a:solidFill>
                  <a:srgbClr val="0070C0"/>
                </a:solidFill>
              </a:endParaRPr>
            </a:p>
            <a:p>
              <a:endParaRPr lang="en-US" sz="800" b="1" u="sng" dirty="0" smtClean="0">
                <a:solidFill>
                  <a:srgbClr val="0070C0"/>
                </a:solidFill>
              </a:endParaRPr>
            </a:p>
            <a:p>
              <a:endParaRPr lang="en-US" sz="700" b="1" u="sng" dirty="0" smtClean="0">
                <a:solidFill>
                  <a:srgbClr val="0070C0"/>
                </a:solidFill>
              </a:endParaRPr>
            </a:p>
            <a:p>
              <a:endParaRPr lang="en-US" sz="700" b="1" u="sng" dirty="0" smtClean="0">
                <a:solidFill>
                  <a:srgbClr val="0070C0"/>
                </a:solidFill>
              </a:endParaRPr>
            </a:p>
          </p:txBody>
        </p:sp>
        <p:sp>
          <p:nvSpPr>
            <p:cNvPr id="87" name="TextBox 86"/>
            <p:cNvSpPr txBox="1"/>
            <p:nvPr/>
          </p:nvSpPr>
          <p:spPr>
            <a:xfrm>
              <a:off x="1887518" y="2475282"/>
              <a:ext cx="1948815" cy="215444"/>
            </a:xfrm>
            <a:prstGeom prst="rect">
              <a:avLst/>
            </a:prstGeom>
            <a:solidFill>
              <a:schemeClr val="bg1"/>
            </a:solidFill>
          </p:spPr>
          <p:txBody>
            <a:bodyPr wrap="square" rtlCol="0">
              <a:spAutoFit/>
            </a:bodyPr>
            <a:lstStyle/>
            <a:p>
              <a:r>
                <a:rPr lang="en-US" sz="800" dirty="0" smtClean="0"/>
                <a:t>PM Status Update for BUMED ID Project</a:t>
              </a:r>
              <a:endParaRPr lang="en-US" sz="800" dirty="0"/>
            </a:p>
          </p:txBody>
        </p:sp>
        <p:sp>
          <p:nvSpPr>
            <p:cNvPr id="88" name="TextBox 87"/>
            <p:cNvSpPr txBox="1"/>
            <p:nvPr/>
          </p:nvSpPr>
          <p:spPr>
            <a:xfrm>
              <a:off x="1289961" y="2482272"/>
              <a:ext cx="597557" cy="215444"/>
            </a:xfrm>
            <a:prstGeom prst="rect">
              <a:avLst/>
            </a:prstGeom>
            <a:solidFill>
              <a:schemeClr val="bg1"/>
            </a:solidFill>
          </p:spPr>
          <p:txBody>
            <a:bodyPr wrap="square" rtlCol="0">
              <a:spAutoFit/>
            </a:bodyPr>
            <a:lstStyle/>
            <a:p>
              <a:r>
                <a:rPr lang="en-US" sz="800" dirty="0" smtClean="0">
                  <a:solidFill>
                    <a:schemeClr val="bg1">
                      <a:lumMod val="50000"/>
                    </a:schemeClr>
                  </a:solidFill>
                </a:rPr>
                <a:t>Subject:</a:t>
              </a:r>
              <a:endParaRPr lang="en-US" sz="800" dirty="0">
                <a:solidFill>
                  <a:schemeClr val="bg1">
                    <a:lumMod val="50000"/>
                  </a:schemeClr>
                </a:solidFill>
              </a:endParaRPr>
            </a:p>
          </p:txBody>
        </p:sp>
        <p:sp>
          <p:nvSpPr>
            <p:cNvPr id="89" name="TextBox 88"/>
            <p:cNvSpPr txBox="1"/>
            <p:nvPr/>
          </p:nvSpPr>
          <p:spPr>
            <a:xfrm>
              <a:off x="1285478" y="2241208"/>
              <a:ext cx="786011" cy="215444"/>
            </a:xfrm>
            <a:prstGeom prst="rect">
              <a:avLst/>
            </a:prstGeom>
            <a:solidFill>
              <a:schemeClr val="bg1"/>
            </a:solidFill>
          </p:spPr>
          <p:txBody>
            <a:bodyPr wrap="square" rtlCol="0">
              <a:spAutoFit/>
            </a:bodyPr>
            <a:lstStyle/>
            <a:p>
              <a:r>
                <a:rPr lang="en-US" sz="800" dirty="0" smtClean="0">
                  <a:solidFill>
                    <a:schemeClr val="bg1">
                      <a:lumMod val="50000"/>
                    </a:schemeClr>
                  </a:solidFill>
                </a:rPr>
                <a:t>Attachments:</a:t>
              </a:r>
              <a:endParaRPr lang="en-US" sz="800" dirty="0">
                <a:solidFill>
                  <a:schemeClr val="bg1">
                    <a:lumMod val="50000"/>
                  </a:schemeClr>
                </a:solidFill>
              </a:endParaRPr>
            </a:p>
          </p:txBody>
        </p:sp>
        <p:sp>
          <p:nvSpPr>
            <p:cNvPr id="90" name="TextBox 89"/>
            <p:cNvSpPr txBox="1"/>
            <p:nvPr/>
          </p:nvSpPr>
          <p:spPr>
            <a:xfrm>
              <a:off x="1280832" y="2014304"/>
              <a:ext cx="786011" cy="215444"/>
            </a:xfrm>
            <a:prstGeom prst="rect">
              <a:avLst/>
            </a:prstGeom>
            <a:solidFill>
              <a:schemeClr val="bg1"/>
            </a:solidFill>
          </p:spPr>
          <p:txBody>
            <a:bodyPr wrap="square" rtlCol="0">
              <a:spAutoFit/>
            </a:bodyPr>
            <a:lstStyle/>
            <a:p>
              <a:r>
                <a:rPr lang="en-US" sz="800" dirty="0" smtClean="0">
                  <a:solidFill>
                    <a:schemeClr val="bg1">
                      <a:lumMod val="50000"/>
                    </a:schemeClr>
                  </a:solidFill>
                </a:rPr>
                <a:t>Cc:</a:t>
              </a:r>
              <a:endParaRPr lang="en-US" sz="800" dirty="0">
                <a:solidFill>
                  <a:schemeClr val="bg1">
                    <a:lumMod val="50000"/>
                  </a:schemeClr>
                </a:solidFill>
              </a:endParaRPr>
            </a:p>
          </p:txBody>
        </p:sp>
        <p:sp>
          <p:nvSpPr>
            <p:cNvPr id="91" name="TextBox 90"/>
            <p:cNvSpPr txBox="1"/>
            <p:nvPr/>
          </p:nvSpPr>
          <p:spPr>
            <a:xfrm>
              <a:off x="1285478" y="1787307"/>
              <a:ext cx="388360" cy="215444"/>
            </a:xfrm>
            <a:prstGeom prst="rect">
              <a:avLst/>
            </a:prstGeom>
            <a:solidFill>
              <a:schemeClr val="bg1"/>
            </a:solidFill>
          </p:spPr>
          <p:txBody>
            <a:bodyPr wrap="square" rtlCol="0">
              <a:spAutoFit/>
            </a:bodyPr>
            <a:lstStyle/>
            <a:p>
              <a:r>
                <a:rPr lang="en-US" sz="800" dirty="0" smtClean="0">
                  <a:solidFill>
                    <a:schemeClr val="bg1">
                      <a:lumMod val="50000"/>
                    </a:schemeClr>
                  </a:solidFill>
                </a:rPr>
                <a:t>To:</a:t>
              </a:r>
              <a:endParaRPr lang="en-US" sz="800" dirty="0">
                <a:solidFill>
                  <a:schemeClr val="bg1">
                    <a:lumMod val="50000"/>
                  </a:schemeClr>
                </a:solidFill>
              </a:endParaRPr>
            </a:p>
          </p:txBody>
        </p:sp>
      </p:grpSp>
      <p:sp>
        <p:nvSpPr>
          <p:cNvPr id="103" name="TextBox 102"/>
          <p:cNvSpPr txBox="1"/>
          <p:nvPr/>
        </p:nvSpPr>
        <p:spPr>
          <a:xfrm>
            <a:off x="2416691" y="2489827"/>
            <a:ext cx="1850509" cy="215444"/>
          </a:xfrm>
          <a:prstGeom prst="rect">
            <a:avLst/>
          </a:prstGeom>
          <a:solidFill>
            <a:schemeClr val="bg1"/>
          </a:solidFill>
        </p:spPr>
        <p:txBody>
          <a:bodyPr wrap="square" rtlCol="0">
            <a:spAutoFit/>
          </a:bodyPr>
          <a:lstStyle/>
          <a:p>
            <a:r>
              <a:rPr lang="en-US" sz="800" dirty="0" smtClean="0"/>
              <a:t>SME_Session_Visual_BUMED.pptx</a:t>
            </a:r>
            <a:endParaRPr lang="en-US" sz="800" dirty="0"/>
          </a:p>
        </p:txBody>
      </p:sp>
      <p:cxnSp>
        <p:nvCxnSpPr>
          <p:cNvPr id="104" name="Straight Connector 103"/>
          <p:cNvCxnSpPr/>
          <p:nvPr/>
        </p:nvCxnSpPr>
        <p:spPr>
          <a:xfrm>
            <a:off x="1497862" y="1357952"/>
            <a:ext cx="0" cy="5029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5" name="Picture 2">
            <a:hlinkClick r:id="rId51" action="ppaction://hlinksldjump"/>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 name="Rectangle 185">
            <a:hlinkClick r:id="rId53" action="ppaction://hlinksldjump"/>
          </p:cNvPr>
          <p:cNvSpPr/>
          <p:nvPr/>
        </p:nvSpPr>
        <p:spPr>
          <a:xfrm>
            <a:off x="1507649" y="1348400"/>
            <a:ext cx="7636352" cy="5020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hlinkClick r:id="rId54" action="ppaction://hlinksldjump"/>
          </p:cNvPr>
          <p:cNvSpPr/>
          <p:nvPr/>
        </p:nvSpPr>
        <p:spPr>
          <a:xfrm>
            <a:off x="7848600" y="1755739"/>
            <a:ext cx="457202" cy="266120"/>
          </a:xfrm>
          <a:prstGeom prst="rect">
            <a:avLst/>
          </a:prstGeom>
          <a:no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85031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0" y="1341774"/>
            <a:ext cx="1497862" cy="5045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6" name="Straight Connector 105"/>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8" name="Round Diagonal Corner Rectangle 107">
            <a:hlinkClick r:id="rId4"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109" name="Round Same Side Corner Rectangle 108"/>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10" name="Round Same Side Corner Rectangle 109"/>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11" name="Round Same Side Corner Rectangle 110"/>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12" name="Round Same Side Corner Rectangle 111"/>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13" name="Round Same Side Corner Rectangle 112"/>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14" name="Straight Connector 113"/>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15" name="Group 114"/>
          <p:cNvGrpSpPr/>
          <p:nvPr/>
        </p:nvGrpSpPr>
        <p:grpSpPr>
          <a:xfrm>
            <a:off x="322821" y="2164080"/>
            <a:ext cx="731906" cy="675541"/>
            <a:chOff x="82501" y="1423719"/>
            <a:chExt cx="731906" cy="675541"/>
          </a:xfrm>
        </p:grpSpPr>
        <p:pic>
          <p:nvPicPr>
            <p:cNvPr id="11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01" y="142371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 name="Rectangle 116"/>
            <p:cNvSpPr/>
            <p:nvPr/>
          </p:nvSpPr>
          <p:spPr>
            <a:xfrm>
              <a:off x="128414" y="198503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grpSp>
      <p:sp>
        <p:nvSpPr>
          <p:cNvPr id="118" name="Rectangle 117">
            <a:hlinkClick r:id="rId6"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hlinkClick r:id="rId7"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hlinkClick r:id="rId8"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hlinkClick r:id="rId9"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hlinkClick r:id="rId10"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hlinkClick r:id="rId11" action="ppaction://hlinksldjump"/>
            <a:hlinkHover r:id="" action="ppaction://noaction" highlightClick="1"/>
          </p:cNvPr>
          <p:cNvSpPr/>
          <p:nvPr/>
        </p:nvSpPr>
        <p:spPr>
          <a:xfrm>
            <a:off x="939017" y="5551667"/>
            <a:ext cx="685993" cy="71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hlinkClick r:id="rId12" action="ppaction://hlinksldjump"/>
          </p:cNvPr>
          <p:cNvSpPr/>
          <p:nvPr/>
        </p:nvSpPr>
        <p:spPr>
          <a:xfrm>
            <a:off x="253968" y="211335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hlinkClick r:id="rId12" action="ppaction://hlinksldjump"/>
          </p:cNvPr>
          <p:cNvSpPr/>
          <p:nvPr/>
        </p:nvSpPr>
        <p:spPr>
          <a:xfrm>
            <a:off x="297967" y="5481052"/>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6" name="Picture 2"/>
          <p:cNvPicPr preferRelativeResize="0">
            <a:picLocks noChangeArrowheads="1"/>
          </p:cNvPicPr>
          <p:nvPr/>
        </p:nvPicPr>
        <p:blipFill rotWithShape="1">
          <a:blip r:embed="rId13">
            <a:extLst>
              <a:ext uri="{28A0092B-C50C-407E-A947-70E740481C1C}">
                <a14:useLocalDpi xmlns:a14="http://schemas.microsoft.com/office/drawing/2010/main" val="0"/>
              </a:ext>
            </a:extLst>
          </a:blip>
          <a:srcRect l="45645" t="8341" r="50285" b="7319"/>
          <a:stretch/>
        </p:blipFill>
        <p:spPr bwMode="auto">
          <a:xfrm>
            <a:off x="1324768" y="3446877"/>
            <a:ext cx="182880" cy="284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7" name="Rectangle 126"/>
          <p:cNvSpPr/>
          <p:nvPr/>
        </p:nvSpPr>
        <p:spPr>
          <a:xfrm>
            <a:off x="354790" y="314498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95000"/>
                    <a:lumOff val="5000"/>
                  </a:schemeClr>
                </a:solidFill>
              </a:rPr>
              <a:t>Files</a:t>
            </a:r>
            <a:endParaRPr lang="en-US" sz="1200" b="1" dirty="0">
              <a:solidFill>
                <a:schemeClr val="tx1">
                  <a:lumMod val="95000"/>
                  <a:lumOff val="5000"/>
                </a:schemeClr>
              </a:solidFill>
            </a:endParaRPr>
          </a:p>
        </p:txBody>
      </p:sp>
      <p:cxnSp>
        <p:nvCxnSpPr>
          <p:cNvPr id="128" name="Straight Connector 127"/>
          <p:cNvCxnSpPr/>
          <p:nvPr/>
        </p:nvCxnSpPr>
        <p:spPr>
          <a:xfrm>
            <a:off x="2504" y="1945944"/>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129" name="Straight Connector 128"/>
          <p:cNvCxnSpPr/>
          <p:nvPr/>
        </p:nvCxnSpPr>
        <p:spPr>
          <a:xfrm>
            <a:off x="22276" y="304800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30" name="Group 129"/>
          <p:cNvGrpSpPr/>
          <p:nvPr/>
        </p:nvGrpSpPr>
        <p:grpSpPr>
          <a:xfrm>
            <a:off x="220640" y="4549592"/>
            <a:ext cx="914400" cy="807719"/>
            <a:chOff x="0" y="3535681"/>
            <a:chExt cx="914400" cy="807719"/>
          </a:xfrm>
        </p:grpSpPr>
        <p:pic>
          <p:nvPicPr>
            <p:cNvPr id="131" name="Picture 4" descr="https://cdn.tutsplus.com/net/uploads/legacy/1050_icon/images/CSS3-Document-Icon.pn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88389" y="3535681"/>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132" name="Rectangle 131"/>
            <p:cNvSpPr/>
            <p:nvPr/>
          </p:nvSpPr>
          <p:spPr>
            <a:xfrm>
              <a:off x="0" y="406908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Knowledge Checks</a:t>
              </a:r>
              <a:endParaRPr lang="en-US" sz="1100" b="1" dirty="0">
                <a:solidFill>
                  <a:schemeClr val="tx1">
                    <a:lumMod val="95000"/>
                    <a:lumOff val="5000"/>
                  </a:schemeClr>
                </a:solidFill>
              </a:endParaRPr>
            </a:p>
          </p:txBody>
        </p:sp>
      </p:grpSp>
      <p:grpSp>
        <p:nvGrpSpPr>
          <p:cNvPr id="133" name="Group 132"/>
          <p:cNvGrpSpPr/>
          <p:nvPr/>
        </p:nvGrpSpPr>
        <p:grpSpPr>
          <a:xfrm>
            <a:off x="220640" y="3464264"/>
            <a:ext cx="914400" cy="807720"/>
            <a:chOff x="10290" y="2438400"/>
            <a:chExt cx="914400" cy="807720"/>
          </a:xfrm>
        </p:grpSpPr>
        <p:pic>
          <p:nvPicPr>
            <p:cNvPr id="134" name="Picture 4" descr="https://cdn.tutsplus.com/net/uploads/legacy/1050_icon/images/CSS3-Document-Icon.pn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98679" y="2438400"/>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p:cNvSpPr/>
            <p:nvPr/>
          </p:nvSpPr>
          <p:spPr>
            <a:xfrm>
              <a:off x="10290" y="297180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Course Outline</a:t>
              </a:r>
              <a:endParaRPr lang="en-US" sz="1100" b="1" dirty="0">
                <a:solidFill>
                  <a:schemeClr val="tx1">
                    <a:lumMod val="95000"/>
                    <a:lumOff val="5000"/>
                  </a:schemeClr>
                </a:solidFill>
              </a:endParaRPr>
            </a:p>
          </p:txBody>
        </p:sp>
      </p:grpSp>
      <p:sp>
        <p:nvSpPr>
          <p:cNvPr id="136" name="Rectangle 135">
            <a:hlinkClick r:id="rId12" action="ppaction://hlinksldjump"/>
          </p:cNvPr>
          <p:cNvSpPr/>
          <p:nvPr/>
        </p:nvSpPr>
        <p:spPr>
          <a:xfrm>
            <a:off x="299672" y="3403304"/>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hlinkClick r:id="rId12" action="ppaction://hlinksldjump"/>
          </p:cNvPr>
          <p:cNvSpPr/>
          <p:nvPr/>
        </p:nvSpPr>
        <p:spPr>
          <a:xfrm>
            <a:off x="311887" y="4525708"/>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Group 137"/>
          <p:cNvGrpSpPr/>
          <p:nvPr/>
        </p:nvGrpSpPr>
        <p:grpSpPr>
          <a:xfrm>
            <a:off x="271136" y="5663227"/>
            <a:ext cx="822960" cy="647621"/>
            <a:chOff x="101116" y="4648200"/>
            <a:chExt cx="822960" cy="647621"/>
          </a:xfrm>
        </p:grpSpPr>
        <p:pic>
          <p:nvPicPr>
            <p:cNvPr id="139" name="Picture 4" descr="https://cdn.tutsplus.com/net/uploads/legacy/1050_icon/images/CSS3-Document-Icon.pn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343785" y="4648200"/>
              <a:ext cx="337623" cy="457200"/>
            </a:xfrm>
            <a:prstGeom prst="rect">
              <a:avLst/>
            </a:prstGeom>
            <a:noFill/>
            <a:ln>
              <a:solidFill>
                <a:schemeClr val="accent1">
                  <a:lumMod val="75000"/>
                </a:schemeClr>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40" name="Rectangle 139"/>
            <p:cNvSpPr/>
            <p:nvPr/>
          </p:nvSpPr>
          <p:spPr>
            <a:xfrm>
              <a:off x="101116" y="5181600"/>
              <a:ext cx="82296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Objectives</a:t>
              </a:r>
              <a:endParaRPr lang="en-US" sz="1100" b="1" dirty="0">
                <a:solidFill>
                  <a:schemeClr val="tx1">
                    <a:lumMod val="95000"/>
                    <a:lumOff val="5000"/>
                  </a:schemeClr>
                </a:solidFill>
              </a:endParaRPr>
            </a:p>
          </p:txBody>
        </p:sp>
      </p:grpSp>
      <p:sp>
        <p:nvSpPr>
          <p:cNvPr id="141" name="Rectangle 140">
            <a:hlinkClick r:id="rId11" action="ppaction://hlinksldjump"/>
            <a:hlinkHover r:id="" action="ppaction://noaction" highlightClick="1"/>
          </p:cNvPr>
          <p:cNvSpPr/>
          <p:nvPr/>
        </p:nvSpPr>
        <p:spPr>
          <a:xfrm>
            <a:off x="362576" y="5577840"/>
            <a:ext cx="685993"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hlinkClick r:id="rId12" action="ppaction://hlinksldjump"/>
          </p:cNvPr>
          <p:cNvSpPr/>
          <p:nvPr/>
        </p:nvSpPr>
        <p:spPr>
          <a:xfrm>
            <a:off x="1324768" y="3433229"/>
            <a:ext cx="18288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hlinkClick r:id="rId16" action="ppaction://hlinksldjump"/>
          </p:cNvPr>
          <p:cNvSpPr/>
          <p:nvPr/>
        </p:nvSpPr>
        <p:spPr>
          <a:xfrm>
            <a:off x="1309048" y="5719229"/>
            <a:ext cx="18288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nvCxnSpPr>
        <p:spPr>
          <a:xfrm>
            <a:off x="13648" y="333688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45" name="Rectangle 144">
            <a:hlinkClick r:id="rId12" action="ppaction://hlinksldjump"/>
          </p:cNvPr>
          <p:cNvSpPr/>
          <p:nvPr/>
        </p:nvSpPr>
        <p:spPr>
          <a:xfrm>
            <a:off x="0" y="3048000"/>
            <a:ext cx="1463040" cy="32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ound Same Side Corner Rectangle 145"/>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47" name="Round Same Side Corner Rectangle 146"/>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48" name="Round Same Side Corner Rectangle 147"/>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49" name="Round Same Side Corner Rectangle 148"/>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50" name="Round Same Side Corner Rectangle 149"/>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51" name="Straight Connector 150"/>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52" name="Rectangle 151">
            <a:hlinkClick r:id="rId6"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hlinkClick r:id="rId7"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a:hlinkClick r:id="rId8"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a:hlinkClick r:id="rId9"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a:hlinkClick r:id="rId10"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hlinkClick r:id="rId17"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59" name="Oval 158">
            <a:hlinkClick r:id="rId18"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160" name="Oval 159">
            <a:hlinkClick r:id="rId19"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61" name="Oval 160">
            <a:hlinkClick r:id="rId20"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162" name="Straight Connector 161"/>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69" name="Picture 2">
            <a:hlinkClick r:id="rId21" action="ppaction://hlinksldjump"/>
            <a:hlinkHover r:id="" action="ppaction://noaction" highlightClick="1"/>
          </p:cNvPr>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0" name="TextBox 169"/>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24"/>
              </a:rPr>
              <a:t>Help!</a:t>
            </a:r>
            <a:endParaRPr lang="en-US" sz="1600" dirty="0"/>
          </a:p>
        </p:txBody>
      </p:sp>
      <p:sp>
        <p:nvSpPr>
          <p:cNvPr id="171" name="Rectangle 170">
            <a:hlinkClick r:id="rId25"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2" name="Straight Connector 171"/>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73" name="Picture 14" descr="C:\Users\jsauvageau\Desktop\4.png">
            <a:hlinkClick r:id="rId26" action="ppaction://hlinksldjump"/>
            <a:hlinkHover r:id="" action="ppaction://noaction" highlightClick="1"/>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4" name="Picture 17" descr="C:\Users\jsauvageau\Desktop\3.png">
            <a:hlinkClick r:id="rId28" action="ppaction://hlinksldjump"/>
            <a:hlinkHover r:id="" action="ppaction://noaction" highlightClick="1"/>
          </p:cNvPr>
          <p:cNvPicPr>
            <a:picLocks noChangeAspect="1" noChangeArrowheads="1"/>
          </p:cNvPicPr>
          <p:nvPr/>
        </p:nvPicPr>
        <p:blipFill>
          <a:blip r:embed="rId29"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5" name="Picture 24" descr="C:\Users\jsauvageau\Desktop\3.png">
            <a:hlinkClick r:id="rId30" action="ppaction://hlinksldjump"/>
            <a:hlinkHover r:id="" action="ppaction://noaction" highlightClick="1"/>
          </p:cNvPr>
          <p:cNvPicPr>
            <a:picLocks noChangeAspect="1" noChangeArrowheads="1"/>
          </p:cNvPicPr>
          <p:nvPr/>
        </p:nvPicPr>
        <p:blipFill>
          <a:blip r:embed="rId31" cstate="print">
            <a:extLst>
              <a:ext uri="{BEBA8EAE-BF5A-486C-A8C5-ECC9F3942E4B}">
                <a14:imgProps xmlns:a14="http://schemas.microsoft.com/office/drawing/2010/main">
                  <a14:imgLayer r:embed="rId3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6" name="Picture 28" descr="C:\Users\jsauvageau\Desktop\1.png">
            <a:hlinkClick r:id="rId33" action="ppaction://hlinksldjump"/>
            <a:hlinkHover r:id="" action="ppaction://noaction" highlightClick="1"/>
          </p:cNvPr>
          <p:cNvPicPr>
            <a:picLocks noChangeAspect="1" noChangeArrowheads="1"/>
          </p:cNvPicPr>
          <p:nvPr/>
        </p:nvPicPr>
        <p:blipFill>
          <a:blip r:embed="rId3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7" name="Picture 9" descr="\\Cagmasrv1\sso$\Gestion_Deloitte\Global_Brand\- Templates\Icons\Iconography Deloitte\Icon_Envelope_Blue.png">
            <a:hlinkClick r:id="rId35" action="ppaction://hlinksldjump"/>
            <a:hlinkHover r:id="" action="ppaction://noaction" highlightClick="1"/>
          </p:cNvPr>
          <p:cNvPicPr>
            <a:picLocks noChangeAspect="1" noChangeArrowheads="1"/>
          </p:cNvPicPr>
          <p:nvPr/>
        </p:nvPicPr>
        <p:blipFill>
          <a:blip r:embed="rId3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8" name="Picture 18" descr="C:\Users\jsauvageau\Desktop\3.png">
            <a:hlinkClick r:id="rId37" action="ppaction://hlinksldjump"/>
            <a:hlinkHover r:id="" action="ppaction://noaction" highlightClick="1"/>
          </p:cNvPr>
          <p:cNvPicPr>
            <a:picLocks noChangeAspect="1" noChangeArrowheads="1"/>
          </p:cNvPicPr>
          <p:nvPr/>
        </p:nvPicPr>
        <p:blipFill>
          <a:blip r:embed="rId38" cstate="print">
            <a:extLst>
              <a:ext uri="{BEBA8EAE-BF5A-486C-A8C5-ECC9F3942E4B}">
                <a14:imgProps xmlns:a14="http://schemas.microsoft.com/office/drawing/2010/main">
                  <a14:imgLayer r:embed="rId39">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9" name="Picture 7" descr="\\Cagmasrv1\sso$\Gestion_Deloitte\Global_Brand\- Templates\Icons\Iconography Deloitte\Icon_Cog_Blue.png">
            <a:hlinkClick r:id="rId40" action="ppaction://hlinksldjump"/>
            <a:hlinkHover r:id="" action="ppaction://noaction" highlightClick="1"/>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80" name="Picture 5" descr="http://njmw.s3.amazonaws.com/cms/images/7b3ea615bd50da66/Calendar-Icon.png">
            <a:hlinkClick r:id="rId42" action="ppaction://hlinksldjump"/>
            <a:hlinkHover r:id="" action="ppaction://noaction" highlightClick="1"/>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82" name="Rectangle 181">
            <a:hlinkClick r:id="rId25"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hlinkClick r:id="rId44"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hlinkClick r:id="rId45"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Home Page | Current Projects | USPS | Files |Objectives</a:t>
            </a:r>
            <a:endParaRPr lang="en-US" dirty="0"/>
          </a:p>
        </p:txBody>
      </p:sp>
      <p:sp>
        <p:nvSpPr>
          <p:cNvPr id="44" name="Rectangle 43"/>
          <p:cNvSpPr/>
          <p:nvPr/>
        </p:nvSpPr>
        <p:spPr>
          <a:xfrm>
            <a:off x="1691050" y="1460467"/>
            <a:ext cx="5761901" cy="4765959"/>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custDataLst>
              <p:tags r:id="rId1"/>
            </p:custDataLst>
          </p:nvPr>
        </p:nvSpPr>
        <p:spPr>
          <a:xfrm>
            <a:off x="6959908"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pic>
        <p:nvPicPr>
          <p:cNvPr id="46" name="Picture 2"/>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691050" y="1905000"/>
            <a:ext cx="5761901" cy="43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7" name="Table 46"/>
          <p:cNvGraphicFramePr>
            <a:graphicFrameLocks noGrp="1"/>
          </p:cNvGraphicFramePr>
          <p:nvPr>
            <p:extLst>
              <p:ext uri="{D42A27DB-BD31-4B8C-83A1-F6EECF244321}">
                <p14:modId xmlns:p14="http://schemas.microsoft.com/office/powerpoint/2010/main" val="277650139"/>
              </p:ext>
            </p:extLst>
          </p:nvPr>
        </p:nvGraphicFramePr>
        <p:xfrm>
          <a:off x="1714000" y="1530865"/>
          <a:ext cx="5093056" cy="251460"/>
        </p:xfrm>
        <a:graphic>
          <a:graphicData uri="http://schemas.openxmlformats.org/drawingml/2006/table">
            <a:tbl>
              <a:tblPr firstRow="1" bandRow="1">
                <a:tableStyleId>{3B4B98B0-60AC-42C2-AFA5-B58CD77FA1E5}</a:tableStyleId>
              </a:tblPr>
              <a:tblGrid>
                <a:gridCol w="672668"/>
                <a:gridCol w="672668"/>
                <a:gridCol w="672668"/>
                <a:gridCol w="672668"/>
                <a:gridCol w="864858"/>
                <a:gridCol w="864858"/>
                <a:gridCol w="672668"/>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sp>
        <p:nvSpPr>
          <p:cNvPr id="78" name="TextBox 77"/>
          <p:cNvSpPr txBox="1"/>
          <p:nvPr>
            <p:custDataLst>
              <p:tags r:id="rId2"/>
            </p:custDataLst>
          </p:nvPr>
        </p:nvSpPr>
        <p:spPr>
          <a:xfrm>
            <a:off x="7257424"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sp>
        <p:nvSpPr>
          <p:cNvPr id="79" name="TextBox 78"/>
          <p:cNvSpPr txBox="1"/>
          <p:nvPr/>
        </p:nvSpPr>
        <p:spPr>
          <a:xfrm>
            <a:off x="7257424" y="1559384"/>
            <a:ext cx="182880" cy="196355"/>
          </a:xfrm>
          <a:prstGeom prst="rect">
            <a:avLst/>
          </a:prstGeom>
          <a:noFill/>
        </p:spPr>
        <p:txBody>
          <a:bodyPr wrap="square" rtlCol="0" anchor="ctr">
            <a:spAutoFit/>
          </a:bodyPr>
          <a:lstStyle/>
          <a:p>
            <a:pPr algn="ctr"/>
            <a:r>
              <a:rPr lang="en-US" sz="1400" b="1" dirty="0" smtClean="0">
                <a:latin typeface="Aharoni" pitchFamily="2" charset="-79"/>
                <a:cs typeface="Aharoni" pitchFamily="2" charset="-79"/>
              </a:rPr>
              <a:t>x</a:t>
            </a:r>
            <a:endParaRPr lang="en-US" sz="1400" b="1" dirty="0">
              <a:latin typeface="Aharoni" pitchFamily="2" charset="-79"/>
              <a:cs typeface="Aharoni" pitchFamily="2" charset="-79"/>
            </a:endParaRPr>
          </a:p>
        </p:txBody>
      </p:sp>
      <p:sp>
        <p:nvSpPr>
          <p:cNvPr id="80" name="TextBox 79"/>
          <p:cNvSpPr txBox="1"/>
          <p:nvPr/>
        </p:nvSpPr>
        <p:spPr>
          <a:xfrm>
            <a:off x="6959226" y="1460467"/>
            <a:ext cx="182880" cy="338554"/>
          </a:xfrm>
          <a:prstGeom prst="rect">
            <a:avLst/>
          </a:prstGeom>
          <a:noFill/>
        </p:spPr>
        <p:txBody>
          <a:bodyPr wrap="square" rtlCol="0" anchor="ctr">
            <a:spAutoFit/>
          </a:bodyPr>
          <a:lstStyle/>
          <a:p>
            <a:pPr algn="ctr"/>
            <a:r>
              <a:rPr lang="en-US" sz="1600" b="1" dirty="0" smtClean="0">
                <a:latin typeface="Aharoni" pitchFamily="2" charset="-79"/>
                <a:cs typeface="Aharoni" pitchFamily="2" charset="-79"/>
              </a:rPr>
              <a:t>_</a:t>
            </a:r>
            <a:endParaRPr lang="en-US" sz="1600" b="1" dirty="0">
              <a:latin typeface="Aharoni" pitchFamily="2" charset="-79"/>
              <a:cs typeface="Aharoni" pitchFamily="2" charset="-79"/>
            </a:endParaRPr>
          </a:p>
        </p:txBody>
      </p:sp>
      <p:sp>
        <p:nvSpPr>
          <p:cNvPr id="3" name="Rectangle 2"/>
          <p:cNvSpPr/>
          <p:nvPr/>
        </p:nvSpPr>
        <p:spPr>
          <a:xfrm>
            <a:off x="1497862" y="1348400"/>
            <a:ext cx="7646138" cy="5047488"/>
          </a:xfrm>
          <a:prstGeom prst="rect">
            <a:avLst/>
          </a:prstGeom>
          <a:solidFill>
            <a:srgbClr val="0D0D0D">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 name="Group 81"/>
          <p:cNvGrpSpPr/>
          <p:nvPr/>
        </p:nvGrpSpPr>
        <p:grpSpPr>
          <a:xfrm>
            <a:off x="1666728" y="1630521"/>
            <a:ext cx="6637977" cy="4483246"/>
            <a:chOff x="1253011" y="1384154"/>
            <a:chExt cx="6637977" cy="4483246"/>
          </a:xfrm>
        </p:grpSpPr>
        <p:pic>
          <p:nvPicPr>
            <p:cNvPr id="83" name="Picture 2"/>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253011" y="1384154"/>
              <a:ext cx="6637977" cy="4483246"/>
            </a:xfrm>
            <a:prstGeom prst="rect">
              <a:avLst/>
            </a:prstGeom>
            <a:noFill/>
            <a:ln w="9525">
              <a:solidFill>
                <a:schemeClr val="tx1"/>
              </a:solidFill>
              <a:miter lim="800000"/>
              <a:headEnd/>
              <a:tailEnd/>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84" name="TextBox 83"/>
            <p:cNvSpPr txBox="1"/>
            <p:nvPr/>
          </p:nvSpPr>
          <p:spPr>
            <a:xfrm>
              <a:off x="1580672" y="1790823"/>
              <a:ext cx="1752600" cy="215444"/>
            </a:xfrm>
            <a:prstGeom prst="rect">
              <a:avLst/>
            </a:prstGeom>
            <a:solidFill>
              <a:schemeClr val="bg1"/>
            </a:solidFill>
          </p:spPr>
          <p:txBody>
            <a:bodyPr wrap="square" rtlCol="0">
              <a:spAutoFit/>
            </a:bodyPr>
            <a:lstStyle/>
            <a:p>
              <a:r>
                <a:rPr lang="en-US" sz="800" dirty="0" smtClean="0"/>
                <a:t>Man.Ager@CompanyX.com</a:t>
              </a:r>
              <a:endParaRPr lang="en-US" sz="800" dirty="0"/>
            </a:p>
          </p:txBody>
        </p:sp>
        <p:sp>
          <p:nvSpPr>
            <p:cNvPr id="85" name="TextBox 84"/>
            <p:cNvSpPr txBox="1"/>
            <p:nvPr/>
          </p:nvSpPr>
          <p:spPr>
            <a:xfrm>
              <a:off x="3657599" y="1524000"/>
              <a:ext cx="1948815" cy="215444"/>
            </a:xfrm>
            <a:prstGeom prst="rect">
              <a:avLst/>
            </a:prstGeom>
            <a:solidFill>
              <a:srgbClr val="7B929D"/>
            </a:solidFill>
            <a:ln>
              <a:noFill/>
            </a:ln>
          </p:spPr>
          <p:txBody>
            <a:bodyPr wrap="square" rtlCol="0">
              <a:spAutoFit/>
            </a:bodyPr>
            <a:lstStyle/>
            <a:p>
              <a:r>
                <a:rPr lang="en-US" sz="800" dirty="0" smtClean="0"/>
                <a:t>PM Status Update for BUMED ID Project</a:t>
              </a:r>
              <a:endParaRPr lang="en-US" sz="800" dirty="0"/>
            </a:p>
          </p:txBody>
        </p:sp>
        <p:sp>
          <p:nvSpPr>
            <p:cNvPr id="86" name="TextBox 85"/>
            <p:cNvSpPr txBox="1"/>
            <p:nvPr/>
          </p:nvSpPr>
          <p:spPr>
            <a:xfrm>
              <a:off x="1253012" y="2750403"/>
              <a:ext cx="6627234" cy="3108543"/>
            </a:xfrm>
            <a:prstGeom prst="rect">
              <a:avLst/>
            </a:prstGeom>
            <a:solidFill>
              <a:schemeClr val="bg1"/>
            </a:solidFill>
          </p:spPr>
          <p:txBody>
            <a:bodyPr wrap="square" rtlCol="0">
              <a:spAutoFit/>
            </a:bodyPr>
            <a:lstStyle/>
            <a:p>
              <a:r>
                <a:rPr lang="en-US" sz="800" dirty="0" smtClean="0"/>
                <a:t>Hello Mr. Ager,</a:t>
              </a:r>
            </a:p>
            <a:p>
              <a:endParaRPr lang="en-US" sz="800" dirty="0"/>
            </a:p>
            <a:p>
              <a:r>
                <a:rPr lang="en-US" sz="800" dirty="0" smtClean="0"/>
                <a:t>The SME session for the BUMED ID Project was conducted Monday and the learner interview was conducted Tuesday. These interviews revealed inconsistencies between the way in which the SME advised that work be performed and how people in the field are actually doing the work to achieve the mission. Our team has scheduled a follow-up session with the SME. However, we would like to conduct further learner analysis to ensure that the SME guidance is reflective of current work practice. </a:t>
              </a:r>
              <a:r>
                <a:rPr lang="en-US" sz="800" b="1" dirty="0" smtClean="0"/>
                <a:t>Does this sound like a plan?</a:t>
              </a:r>
            </a:p>
            <a:p>
              <a:endParaRPr lang="en-US" sz="800" b="1" dirty="0"/>
            </a:p>
            <a:p>
              <a:endParaRPr lang="en-US" sz="800" b="1" dirty="0" smtClean="0"/>
            </a:p>
            <a:p>
              <a:endParaRPr lang="en-US" sz="800" b="1" dirty="0" smtClean="0"/>
            </a:p>
            <a:p>
              <a:r>
                <a:rPr lang="en-US" sz="1400" b="1" dirty="0" smtClean="0">
                  <a:solidFill>
                    <a:schemeClr val="accent1">
                      <a:lumMod val="75000"/>
                    </a:schemeClr>
                  </a:solidFill>
                  <a:latin typeface="Bradley Hand ITC" panose="03070402050302030203" pitchFamily="66" charset="0"/>
                </a:rPr>
                <a:t>Becca Tremble</a:t>
              </a:r>
            </a:p>
            <a:p>
              <a:r>
                <a:rPr lang="en-US" sz="800" b="1" dirty="0" smtClean="0"/>
                <a:t>Instructional Designer</a:t>
              </a:r>
            </a:p>
            <a:p>
              <a:r>
                <a:rPr lang="en-US" sz="800" b="1" dirty="0" smtClean="0"/>
                <a:t>Company X</a:t>
              </a:r>
            </a:p>
            <a:p>
              <a:r>
                <a:rPr lang="en-US" sz="800" b="1" dirty="0" smtClean="0"/>
                <a:t>1919 N. Lynn Street, Arlington, VA</a:t>
              </a:r>
            </a:p>
            <a:p>
              <a:r>
                <a:rPr lang="en-US" sz="800" b="1" dirty="0" smtClean="0"/>
                <a:t>Mobile: +1 123-456-789</a:t>
              </a:r>
            </a:p>
            <a:p>
              <a:r>
                <a:rPr lang="en-US" sz="800" b="1" u="sng" dirty="0" smtClean="0">
                  <a:solidFill>
                    <a:srgbClr val="0070C0"/>
                  </a:solidFill>
                  <a:hlinkClick r:id="rId48"/>
                </a:rPr>
                <a:t>b.tremble@companyx.com</a:t>
              </a:r>
              <a:endParaRPr lang="en-US" sz="800" b="1" u="sng" dirty="0" smtClean="0">
                <a:solidFill>
                  <a:srgbClr val="0070C0"/>
                </a:solidFill>
              </a:endParaRPr>
            </a:p>
            <a:p>
              <a:endParaRPr lang="en-US" sz="800" b="1" u="sng" dirty="0">
                <a:solidFill>
                  <a:srgbClr val="0070C0"/>
                </a:solidFill>
              </a:endParaRPr>
            </a:p>
            <a:p>
              <a:endParaRPr lang="en-US" sz="800" b="1" u="sng" dirty="0" smtClean="0">
                <a:solidFill>
                  <a:srgbClr val="0070C0"/>
                </a:solidFill>
              </a:endParaRPr>
            </a:p>
            <a:p>
              <a:endParaRPr lang="en-US" sz="800" b="1" u="sng" dirty="0">
                <a:solidFill>
                  <a:srgbClr val="0070C0"/>
                </a:solidFill>
              </a:endParaRPr>
            </a:p>
            <a:p>
              <a:endParaRPr lang="en-US" sz="800" b="1" u="sng" dirty="0" smtClean="0">
                <a:solidFill>
                  <a:srgbClr val="0070C0"/>
                </a:solidFill>
              </a:endParaRPr>
            </a:p>
            <a:p>
              <a:endParaRPr lang="en-US" sz="800" b="1" u="sng" dirty="0">
                <a:solidFill>
                  <a:srgbClr val="0070C0"/>
                </a:solidFill>
              </a:endParaRPr>
            </a:p>
            <a:p>
              <a:endParaRPr lang="en-US" sz="800" b="1" u="sng" dirty="0" smtClean="0">
                <a:solidFill>
                  <a:srgbClr val="0070C0"/>
                </a:solidFill>
              </a:endParaRPr>
            </a:p>
            <a:p>
              <a:endParaRPr lang="en-US" sz="800" b="1" u="sng" dirty="0" smtClean="0">
                <a:solidFill>
                  <a:srgbClr val="0070C0"/>
                </a:solidFill>
              </a:endParaRPr>
            </a:p>
            <a:p>
              <a:endParaRPr lang="en-US" sz="700" b="1" u="sng" dirty="0" smtClean="0">
                <a:solidFill>
                  <a:srgbClr val="0070C0"/>
                </a:solidFill>
              </a:endParaRPr>
            </a:p>
            <a:p>
              <a:endParaRPr lang="en-US" sz="700" b="1" u="sng" dirty="0" smtClean="0">
                <a:solidFill>
                  <a:srgbClr val="0070C0"/>
                </a:solidFill>
              </a:endParaRPr>
            </a:p>
          </p:txBody>
        </p:sp>
        <p:sp>
          <p:nvSpPr>
            <p:cNvPr id="87" name="TextBox 86"/>
            <p:cNvSpPr txBox="1"/>
            <p:nvPr/>
          </p:nvSpPr>
          <p:spPr>
            <a:xfrm>
              <a:off x="1887518" y="2475282"/>
              <a:ext cx="1948815" cy="215444"/>
            </a:xfrm>
            <a:prstGeom prst="rect">
              <a:avLst/>
            </a:prstGeom>
            <a:solidFill>
              <a:schemeClr val="bg1"/>
            </a:solidFill>
          </p:spPr>
          <p:txBody>
            <a:bodyPr wrap="square" rtlCol="0">
              <a:spAutoFit/>
            </a:bodyPr>
            <a:lstStyle/>
            <a:p>
              <a:r>
                <a:rPr lang="en-US" sz="800" dirty="0" smtClean="0"/>
                <a:t>PM Status Update for BUMED ID Project</a:t>
              </a:r>
              <a:endParaRPr lang="en-US" sz="800" dirty="0"/>
            </a:p>
          </p:txBody>
        </p:sp>
        <p:sp>
          <p:nvSpPr>
            <p:cNvPr id="88" name="TextBox 87"/>
            <p:cNvSpPr txBox="1"/>
            <p:nvPr/>
          </p:nvSpPr>
          <p:spPr>
            <a:xfrm>
              <a:off x="1289961" y="2482272"/>
              <a:ext cx="597557" cy="215444"/>
            </a:xfrm>
            <a:prstGeom prst="rect">
              <a:avLst/>
            </a:prstGeom>
            <a:solidFill>
              <a:schemeClr val="bg1"/>
            </a:solidFill>
          </p:spPr>
          <p:txBody>
            <a:bodyPr wrap="square" rtlCol="0">
              <a:spAutoFit/>
            </a:bodyPr>
            <a:lstStyle/>
            <a:p>
              <a:r>
                <a:rPr lang="en-US" sz="800" dirty="0" smtClean="0">
                  <a:solidFill>
                    <a:schemeClr val="bg1">
                      <a:lumMod val="50000"/>
                    </a:schemeClr>
                  </a:solidFill>
                </a:rPr>
                <a:t>Subject:</a:t>
              </a:r>
              <a:endParaRPr lang="en-US" sz="800" dirty="0">
                <a:solidFill>
                  <a:schemeClr val="bg1">
                    <a:lumMod val="50000"/>
                  </a:schemeClr>
                </a:solidFill>
              </a:endParaRPr>
            </a:p>
          </p:txBody>
        </p:sp>
        <p:sp>
          <p:nvSpPr>
            <p:cNvPr id="89" name="TextBox 88"/>
            <p:cNvSpPr txBox="1"/>
            <p:nvPr/>
          </p:nvSpPr>
          <p:spPr>
            <a:xfrm>
              <a:off x="1285478" y="2241208"/>
              <a:ext cx="786011" cy="215444"/>
            </a:xfrm>
            <a:prstGeom prst="rect">
              <a:avLst/>
            </a:prstGeom>
            <a:solidFill>
              <a:schemeClr val="bg1"/>
            </a:solidFill>
          </p:spPr>
          <p:txBody>
            <a:bodyPr wrap="square" rtlCol="0">
              <a:spAutoFit/>
            </a:bodyPr>
            <a:lstStyle/>
            <a:p>
              <a:r>
                <a:rPr lang="en-US" sz="800" dirty="0" smtClean="0">
                  <a:solidFill>
                    <a:schemeClr val="bg1">
                      <a:lumMod val="50000"/>
                    </a:schemeClr>
                  </a:solidFill>
                </a:rPr>
                <a:t>Attachments:</a:t>
              </a:r>
              <a:endParaRPr lang="en-US" sz="800" dirty="0">
                <a:solidFill>
                  <a:schemeClr val="bg1">
                    <a:lumMod val="50000"/>
                  </a:schemeClr>
                </a:solidFill>
              </a:endParaRPr>
            </a:p>
          </p:txBody>
        </p:sp>
        <p:sp>
          <p:nvSpPr>
            <p:cNvPr id="90" name="TextBox 89"/>
            <p:cNvSpPr txBox="1"/>
            <p:nvPr/>
          </p:nvSpPr>
          <p:spPr>
            <a:xfrm>
              <a:off x="1280832" y="2014304"/>
              <a:ext cx="786011" cy="215444"/>
            </a:xfrm>
            <a:prstGeom prst="rect">
              <a:avLst/>
            </a:prstGeom>
            <a:solidFill>
              <a:schemeClr val="bg1"/>
            </a:solidFill>
          </p:spPr>
          <p:txBody>
            <a:bodyPr wrap="square" rtlCol="0">
              <a:spAutoFit/>
            </a:bodyPr>
            <a:lstStyle/>
            <a:p>
              <a:r>
                <a:rPr lang="en-US" sz="800" dirty="0" smtClean="0">
                  <a:solidFill>
                    <a:schemeClr val="bg1">
                      <a:lumMod val="50000"/>
                    </a:schemeClr>
                  </a:solidFill>
                </a:rPr>
                <a:t>Cc:</a:t>
              </a:r>
              <a:endParaRPr lang="en-US" sz="800" dirty="0">
                <a:solidFill>
                  <a:schemeClr val="bg1">
                    <a:lumMod val="50000"/>
                  </a:schemeClr>
                </a:solidFill>
              </a:endParaRPr>
            </a:p>
          </p:txBody>
        </p:sp>
        <p:sp>
          <p:nvSpPr>
            <p:cNvPr id="91" name="TextBox 90"/>
            <p:cNvSpPr txBox="1"/>
            <p:nvPr/>
          </p:nvSpPr>
          <p:spPr>
            <a:xfrm>
              <a:off x="1285478" y="1787307"/>
              <a:ext cx="388360" cy="215444"/>
            </a:xfrm>
            <a:prstGeom prst="rect">
              <a:avLst/>
            </a:prstGeom>
            <a:solidFill>
              <a:schemeClr val="bg1"/>
            </a:solidFill>
          </p:spPr>
          <p:txBody>
            <a:bodyPr wrap="square" rtlCol="0">
              <a:spAutoFit/>
            </a:bodyPr>
            <a:lstStyle/>
            <a:p>
              <a:r>
                <a:rPr lang="en-US" sz="800" dirty="0" smtClean="0">
                  <a:solidFill>
                    <a:schemeClr val="bg1">
                      <a:lumMod val="50000"/>
                    </a:schemeClr>
                  </a:solidFill>
                </a:rPr>
                <a:t>To:</a:t>
              </a:r>
              <a:endParaRPr lang="en-US" sz="800" dirty="0">
                <a:solidFill>
                  <a:schemeClr val="bg1">
                    <a:lumMod val="50000"/>
                  </a:schemeClr>
                </a:solidFill>
              </a:endParaRPr>
            </a:p>
          </p:txBody>
        </p:sp>
      </p:grpSp>
      <p:sp>
        <p:nvSpPr>
          <p:cNvPr id="103" name="TextBox 102"/>
          <p:cNvSpPr txBox="1"/>
          <p:nvPr/>
        </p:nvSpPr>
        <p:spPr>
          <a:xfrm>
            <a:off x="2416691" y="2489827"/>
            <a:ext cx="1850509" cy="215444"/>
          </a:xfrm>
          <a:prstGeom prst="rect">
            <a:avLst/>
          </a:prstGeom>
          <a:solidFill>
            <a:schemeClr val="bg1"/>
          </a:solidFill>
        </p:spPr>
        <p:txBody>
          <a:bodyPr wrap="square" rtlCol="0">
            <a:spAutoFit/>
          </a:bodyPr>
          <a:lstStyle/>
          <a:p>
            <a:r>
              <a:rPr lang="en-US" sz="800" dirty="0" smtClean="0"/>
              <a:t>SME_Session_Visual_BUMED.pptx</a:t>
            </a:r>
            <a:endParaRPr lang="en-US" sz="800" dirty="0"/>
          </a:p>
        </p:txBody>
      </p:sp>
      <p:cxnSp>
        <p:nvCxnSpPr>
          <p:cNvPr id="104" name="Straight Connector 103"/>
          <p:cNvCxnSpPr/>
          <p:nvPr/>
        </p:nvCxnSpPr>
        <p:spPr>
          <a:xfrm>
            <a:off x="1497862" y="1357952"/>
            <a:ext cx="0" cy="5029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5" name="Picture 2">
            <a:hlinkClick r:id="rId49" action="ppaction://hlinksldjump"/>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 name="Rectangle 185">
            <a:hlinkClick r:id="rId51" action="ppaction://hlinksldjump"/>
          </p:cNvPr>
          <p:cNvSpPr/>
          <p:nvPr/>
        </p:nvSpPr>
        <p:spPr>
          <a:xfrm>
            <a:off x="1507649" y="1348400"/>
            <a:ext cx="7636352" cy="5020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hlinkClick r:id="rId52" action="ppaction://hlinksldjump"/>
          </p:cNvPr>
          <p:cNvSpPr/>
          <p:nvPr/>
        </p:nvSpPr>
        <p:spPr>
          <a:xfrm>
            <a:off x="7848600" y="1755739"/>
            <a:ext cx="457202" cy="266120"/>
          </a:xfrm>
          <a:prstGeom prst="rect">
            <a:avLst/>
          </a:prstGeom>
          <a:noFill/>
          <a:ln>
            <a:solidFill>
              <a:schemeClr val="bg1">
                <a:lumMod val="50000"/>
              </a:schemeClr>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0561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hlinkClick r:id="rId4"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88" name="TextBox 187">
            <a:hlinkClick r:id="rId5"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
        <p:nvSpPr>
          <p:cNvPr id="106" name="Rectangle 105"/>
          <p:cNvSpPr/>
          <p:nvPr/>
        </p:nvSpPr>
        <p:spPr>
          <a:xfrm>
            <a:off x="0" y="1341774"/>
            <a:ext cx="1497862" cy="5045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Connector 106"/>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ound Diagonal Corner Rectangle 108">
            <a:hlinkClick r:id="rId6"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sp>
        <p:nvSpPr>
          <p:cNvPr id="110" name="Round Same Side Corner Rectangle 109"/>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11" name="Round Same Side Corner Rectangle 110"/>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12" name="Round Same Side Corner Rectangle 111"/>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13" name="Round Same Side Corner Rectangle 112"/>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14" name="Round Same Side Corner Rectangle 113"/>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15" name="Straight Connector 114"/>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16" name="Group 115"/>
          <p:cNvGrpSpPr/>
          <p:nvPr/>
        </p:nvGrpSpPr>
        <p:grpSpPr>
          <a:xfrm>
            <a:off x="322821" y="2164080"/>
            <a:ext cx="731906" cy="675541"/>
            <a:chOff x="82501" y="1423719"/>
            <a:chExt cx="731906" cy="675541"/>
          </a:xfrm>
        </p:grpSpPr>
        <p:pic>
          <p:nvPicPr>
            <p:cNvPr id="11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01" y="1423719"/>
              <a:ext cx="73190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Rectangle 117"/>
            <p:cNvSpPr/>
            <p:nvPr/>
          </p:nvSpPr>
          <p:spPr>
            <a:xfrm>
              <a:off x="128414" y="198503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USPS</a:t>
              </a:r>
              <a:endParaRPr lang="en-US" sz="1100" b="1" dirty="0">
                <a:solidFill>
                  <a:schemeClr val="tx1">
                    <a:lumMod val="95000"/>
                    <a:lumOff val="5000"/>
                  </a:schemeClr>
                </a:solidFill>
              </a:endParaRPr>
            </a:p>
          </p:txBody>
        </p:sp>
      </p:grpSp>
      <p:sp>
        <p:nvSpPr>
          <p:cNvPr id="119" name="Rectangle 118">
            <a:hlinkClick r:id="rId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hlinkClick r:id="rId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hlinkClick r:id="rId1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hlinkClick r:id="rId1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hlinkClick r:id="rId1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hlinkClick r:id="rId13" action="ppaction://hlinksldjump"/>
            <a:hlinkHover r:id="" action="ppaction://noaction" highlightClick="1"/>
          </p:cNvPr>
          <p:cNvSpPr/>
          <p:nvPr/>
        </p:nvSpPr>
        <p:spPr>
          <a:xfrm>
            <a:off x="939017" y="5551667"/>
            <a:ext cx="685993" cy="71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hlinkClick r:id="rId14" action="ppaction://hlinksldjump"/>
          </p:cNvPr>
          <p:cNvSpPr/>
          <p:nvPr/>
        </p:nvSpPr>
        <p:spPr>
          <a:xfrm>
            <a:off x="253968" y="2113352"/>
            <a:ext cx="78318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hlinkClick r:id="rId14" action="ppaction://hlinksldjump"/>
          </p:cNvPr>
          <p:cNvSpPr/>
          <p:nvPr/>
        </p:nvSpPr>
        <p:spPr>
          <a:xfrm>
            <a:off x="297967" y="5481052"/>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7" name="Picture 2"/>
          <p:cNvPicPr preferRelativeResize="0">
            <a:picLocks noChangeArrowheads="1"/>
          </p:cNvPicPr>
          <p:nvPr/>
        </p:nvPicPr>
        <p:blipFill rotWithShape="1">
          <a:blip r:embed="rId15">
            <a:extLst>
              <a:ext uri="{28A0092B-C50C-407E-A947-70E740481C1C}">
                <a14:useLocalDpi xmlns:a14="http://schemas.microsoft.com/office/drawing/2010/main" val="0"/>
              </a:ext>
            </a:extLst>
          </a:blip>
          <a:srcRect l="45645" t="8341" r="50285" b="7319"/>
          <a:stretch/>
        </p:blipFill>
        <p:spPr bwMode="auto">
          <a:xfrm>
            <a:off x="1324768" y="3446877"/>
            <a:ext cx="182880" cy="284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 name="Rectangle 127"/>
          <p:cNvSpPr/>
          <p:nvPr/>
        </p:nvSpPr>
        <p:spPr>
          <a:xfrm>
            <a:off x="354790" y="314498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lumMod val="95000"/>
                    <a:lumOff val="5000"/>
                  </a:schemeClr>
                </a:solidFill>
              </a:rPr>
              <a:t>Files</a:t>
            </a:r>
            <a:endParaRPr lang="en-US" sz="1200" b="1" dirty="0">
              <a:solidFill>
                <a:schemeClr val="tx1">
                  <a:lumMod val="95000"/>
                  <a:lumOff val="5000"/>
                </a:schemeClr>
              </a:solidFill>
            </a:endParaRPr>
          </a:p>
        </p:txBody>
      </p:sp>
      <p:cxnSp>
        <p:nvCxnSpPr>
          <p:cNvPr id="129" name="Straight Connector 128"/>
          <p:cNvCxnSpPr/>
          <p:nvPr/>
        </p:nvCxnSpPr>
        <p:spPr>
          <a:xfrm>
            <a:off x="2504" y="1945944"/>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130" name="Straight Connector 129"/>
          <p:cNvCxnSpPr/>
          <p:nvPr/>
        </p:nvCxnSpPr>
        <p:spPr>
          <a:xfrm>
            <a:off x="22276" y="304800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nvGrpSpPr>
          <p:cNvPr id="131" name="Group 130"/>
          <p:cNvGrpSpPr/>
          <p:nvPr/>
        </p:nvGrpSpPr>
        <p:grpSpPr>
          <a:xfrm>
            <a:off x="220640" y="4549592"/>
            <a:ext cx="914400" cy="807719"/>
            <a:chOff x="0" y="3535681"/>
            <a:chExt cx="914400" cy="807719"/>
          </a:xfrm>
        </p:grpSpPr>
        <p:pic>
          <p:nvPicPr>
            <p:cNvPr id="132"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88389" y="3535681"/>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133" name="Rectangle 132"/>
            <p:cNvSpPr/>
            <p:nvPr/>
          </p:nvSpPr>
          <p:spPr>
            <a:xfrm>
              <a:off x="0" y="406908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Knowledge Checks</a:t>
              </a:r>
              <a:endParaRPr lang="en-US" sz="1100" b="1" dirty="0">
                <a:solidFill>
                  <a:schemeClr val="tx1">
                    <a:lumMod val="95000"/>
                    <a:lumOff val="5000"/>
                  </a:schemeClr>
                </a:solidFill>
              </a:endParaRPr>
            </a:p>
          </p:txBody>
        </p:sp>
      </p:grpSp>
      <p:grpSp>
        <p:nvGrpSpPr>
          <p:cNvPr id="134" name="Group 133"/>
          <p:cNvGrpSpPr/>
          <p:nvPr/>
        </p:nvGrpSpPr>
        <p:grpSpPr>
          <a:xfrm>
            <a:off x="220640" y="3464264"/>
            <a:ext cx="914400" cy="807720"/>
            <a:chOff x="10290" y="2438400"/>
            <a:chExt cx="914400" cy="807720"/>
          </a:xfrm>
        </p:grpSpPr>
        <p:pic>
          <p:nvPicPr>
            <p:cNvPr id="135"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298679" y="2438400"/>
              <a:ext cx="337623" cy="457200"/>
            </a:xfrm>
            <a:prstGeom prst="rect">
              <a:avLst/>
            </a:prstGeom>
            <a:noFill/>
            <a:extLst>
              <a:ext uri="{909E8E84-426E-40DD-AFC4-6F175D3DCCD1}">
                <a14:hiddenFill xmlns:a14="http://schemas.microsoft.com/office/drawing/2010/main">
                  <a:solidFill>
                    <a:srgbClr val="FFFFFF"/>
                  </a:solidFill>
                </a14:hiddenFill>
              </a:ext>
            </a:extLst>
          </p:spPr>
        </p:pic>
        <p:sp>
          <p:nvSpPr>
            <p:cNvPr id="136" name="Rectangle 135"/>
            <p:cNvSpPr/>
            <p:nvPr/>
          </p:nvSpPr>
          <p:spPr>
            <a:xfrm>
              <a:off x="10290" y="2971800"/>
              <a:ext cx="9144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Course Outline</a:t>
              </a:r>
              <a:endParaRPr lang="en-US" sz="1100" b="1" dirty="0">
                <a:solidFill>
                  <a:schemeClr val="tx1">
                    <a:lumMod val="95000"/>
                    <a:lumOff val="5000"/>
                  </a:schemeClr>
                </a:solidFill>
              </a:endParaRPr>
            </a:p>
          </p:txBody>
        </p:sp>
      </p:grpSp>
      <p:sp>
        <p:nvSpPr>
          <p:cNvPr id="137" name="Rectangle 136">
            <a:hlinkClick r:id="rId14" action="ppaction://hlinksldjump"/>
          </p:cNvPr>
          <p:cNvSpPr/>
          <p:nvPr/>
        </p:nvSpPr>
        <p:spPr>
          <a:xfrm>
            <a:off x="299672" y="3403304"/>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hlinkClick r:id="rId14" action="ppaction://hlinksldjump"/>
          </p:cNvPr>
          <p:cNvSpPr/>
          <p:nvPr/>
        </p:nvSpPr>
        <p:spPr>
          <a:xfrm>
            <a:off x="311887" y="4525708"/>
            <a:ext cx="783180" cy="960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9" name="Group 138"/>
          <p:cNvGrpSpPr/>
          <p:nvPr/>
        </p:nvGrpSpPr>
        <p:grpSpPr>
          <a:xfrm>
            <a:off x="271136" y="5663227"/>
            <a:ext cx="822960" cy="647621"/>
            <a:chOff x="101116" y="4648200"/>
            <a:chExt cx="822960" cy="647621"/>
          </a:xfrm>
        </p:grpSpPr>
        <p:pic>
          <p:nvPicPr>
            <p:cNvPr id="140" name="Picture 4" descr="https://cdn.tutsplus.com/net/uploads/legacy/1050_icon/images/CSS3-Document-Icon.pn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foregroundMark x1="40182" y1="29000" x2="40182" y2="29000"/>
                          <a14:foregroundMark x1="53818" y1="57333" x2="53818" y2="57333"/>
                          <a14:foregroundMark x1="58727" y1="69667" x2="58727" y2="69667"/>
                          <a14:foregroundMark x1="47273" y1="77000" x2="47273" y2="77000"/>
                          <a14:foregroundMark x1="40545" y1="79667" x2="40545" y2="79667"/>
                          <a14:foregroundMark x1="39091" y1="78667" x2="39091" y2="78667"/>
                          <a14:foregroundMark x1="39091" y1="77000" x2="39091" y2="29667"/>
                          <a14:foregroundMark x1="40727" y1="23333" x2="55273" y2="23000"/>
                          <a14:foregroundMark x1="61091" y1="33333" x2="59818" y2="27667"/>
                          <a14:foregroundMark x1="56909" y1="24333" x2="59455" y2="27333"/>
                          <a14:foregroundMark x1="56909" y1="32000" x2="56909" y2="32000"/>
                          <a14:foregroundMark x1="52727" y1="25667" x2="53273" y2="35667"/>
                          <a14:foregroundMark x1="42364" y1="31000" x2="51636" y2="33000"/>
                          <a14:foregroundMark x1="47455" y1="41000" x2="58909" y2="49667"/>
                          <a14:foregroundMark x1="44727" y1="56000" x2="60000" y2="70667"/>
                        </a14:backgroundRemoval>
                      </a14:imgEffect>
                    </a14:imgLayer>
                  </a14:imgProps>
                </a:ext>
                <a:ext uri="{28A0092B-C50C-407E-A947-70E740481C1C}">
                  <a14:useLocalDpi xmlns:a14="http://schemas.microsoft.com/office/drawing/2010/main" val="0"/>
                </a:ext>
              </a:extLst>
            </a:blip>
            <a:srcRect l="37605" t="21017" r="37385" b="16894"/>
            <a:stretch/>
          </p:blipFill>
          <p:spPr bwMode="auto">
            <a:xfrm>
              <a:off x="343785" y="4648200"/>
              <a:ext cx="337623" cy="457200"/>
            </a:xfrm>
            <a:prstGeom prst="rect">
              <a:avLst/>
            </a:prstGeom>
            <a:noFill/>
            <a:ln>
              <a:solidFill>
                <a:schemeClr val="accent1">
                  <a:lumMod val="75000"/>
                </a:schemeClr>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41" name="Rectangle 140"/>
            <p:cNvSpPr/>
            <p:nvPr/>
          </p:nvSpPr>
          <p:spPr>
            <a:xfrm>
              <a:off x="101116" y="5181600"/>
              <a:ext cx="82296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95000"/>
                      <a:lumOff val="5000"/>
                    </a:schemeClr>
                  </a:solidFill>
                </a:rPr>
                <a:t>Objectives</a:t>
              </a:r>
              <a:endParaRPr lang="en-US" sz="1100" b="1" dirty="0">
                <a:solidFill>
                  <a:schemeClr val="tx1">
                    <a:lumMod val="95000"/>
                    <a:lumOff val="5000"/>
                  </a:schemeClr>
                </a:solidFill>
              </a:endParaRPr>
            </a:p>
          </p:txBody>
        </p:sp>
      </p:grpSp>
      <p:sp>
        <p:nvSpPr>
          <p:cNvPr id="142" name="Rectangle 141">
            <a:hlinkClick r:id="rId13" action="ppaction://hlinksldjump"/>
            <a:hlinkHover r:id="" action="ppaction://noaction" highlightClick="1"/>
          </p:cNvPr>
          <p:cNvSpPr/>
          <p:nvPr/>
        </p:nvSpPr>
        <p:spPr>
          <a:xfrm>
            <a:off x="362576" y="5577840"/>
            <a:ext cx="685993"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hlinkClick r:id="rId14" action="ppaction://hlinksldjump"/>
          </p:cNvPr>
          <p:cNvSpPr/>
          <p:nvPr/>
        </p:nvSpPr>
        <p:spPr>
          <a:xfrm>
            <a:off x="1324768" y="3433229"/>
            <a:ext cx="18288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hlinkClick r:id="rId18" action="ppaction://hlinksldjump"/>
          </p:cNvPr>
          <p:cNvSpPr/>
          <p:nvPr/>
        </p:nvSpPr>
        <p:spPr>
          <a:xfrm>
            <a:off x="1309048" y="5719229"/>
            <a:ext cx="18288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p:cNvCxnSpPr/>
          <p:nvPr/>
        </p:nvCxnSpPr>
        <p:spPr>
          <a:xfrm>
            <a:off x="13648" y="3336880"/>
            <a:ext cx="1481328"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46" name="Rectangle 145">
            <a:hlinkClick r:id="rId14" action="ppaction://hlinksldjump"/>
          </p:cNvPr>
          <p:cNvSpPr/>
          <p:nvPr/>
        </p:nvSpPr>
        <p:spPr>
          <a:xfrm>
            <a:off x="0" y="3048000"/>
            <a:ext cx="1463040" cy="32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ound Same Side Corner Rectangle 146"/>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148" name="Round Same Side Corner Rectangle 147"/>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149" name="Round Same Side Corner Rectangle 148"/>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150" name="Round Same Side Corner Rectangle 149"/>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151" name="Round Same Side Corner Rectangle 150"/>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cxnSp>
        <p:nvCxnSpPr>
          <p:cNvPr id="152" name="Straight Connector 151"/>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53" name="Rectangle 152">
            <a:hlinkClick r:id="rId8"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a:hlinkClick r:id="rId9"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a:hlinkClick r:id="rId10"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a:hlinkClick r:id="rId11"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a:hlinkClick r:id="rId12"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Oval 158">
            <a:hlinkClick r:id="rId19"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60" name="Oval 159">
            <a:hlinkClick r:id="rId20"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161" name="Oval 160">
            <a:hlinkClick r:id="rId21"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62" name="Oval 161">
            <a:hlinkClick r:id="rId22"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163" name="Straight Connector 162"/>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0" name="Picture 2">
            <a:hlinkClick r:id="rId23" action="ppaction://hlinksldjump"/>
            <a:hlinkHover r:id="" action="ppaction://noaction" highlightClick="1"/>
          </p:cNvPr>
          <p:cNvPicPr>
            <a:picLocks noChangeAspect="1" noChangeArrowheads="1"/>
          </p:cNvPicPr>
          <p:nvPr/>
        </p:nvPicPr>
        <p:blipFill>
          <a:blip r:embed="rId24" cstate="print">
            <a:extLst>
              <a:ext uri="{BEBA8EAE-BF5A-486C-A8C5-ECC9F3942E4B}">
                <a14:imgProps xmlns:a14="http://schemas.microsoft.com/office/drawing/2010/main">
                  <a14:imgLayer r:embed="rId25">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 name="TextBox 170"/>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26"/>
              </a:rPr>
              <a:t>Help!</a:t>
            </a:r>
            <a:endParaRPr lang="en-US" sz="1600" dirty="0"/>
          </a:p>
        </p:txBody>
      </p:sp>
      <p:sp>
        <p:nvSpPr>
          <p:cNvPr id="172" name="Rectangle 171">
            <a:hlinkClick r:id="rId27"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3" name="Straight Connector 172"/>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74" name="Picture 14" descr="C:\Users\jsauvageau\Desktop\4.png">
            <a:hlinkClick r:id="rId28" action="ppaction://hlinksldjump"/>
            <a:hlinkHover r:id="" action="ppaction://noaction" highlightClick="1"/>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5" name="Picture 17" descr="C:\Users\jsauvageau\Desktop\3.png">
            <a:hlinkClick r:id="rId30" action="ppaction://hlinksldjump"/>
            <a:hlinkHover r:id="" action="ppaction://noaction" highlightClick="1"/>
          </p:cNvPr>
          <p:cNvPicPr>
            <a:picLocks noChangeAspect="1" noChangeArrowheads="1"/>
          </p:cNvPicPr>
          <p:nvPr/>
        </p:nvPicPr>
        <p:blipFill>
          <a:blip r:embed="rId31"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6" name="Picture 24" descr="C:\Users\jsauvageau\Desktop\3.png">
            <a:hlinkClick r:id="rId32" action="ppaction://hlinksldjump"/>
            <a:hlinkHover r:id="" action="ppaction://noaction" highlightClick="1"/>
          </p:cNvPr>
          <p:cNvPicPr>
            <a:picLocks noChangeAspect="1" noChangeArrowheads="1"/>
          </p:cNvPicPr>
          <p:nvPr/>
        </p:nvPicPr>
        <p:blipFill>
          <a:blip r:embed="rId33" cstate="print">
            <a:extLst>
              <a:ext uri="{BEBA8EAE-BF5A-486C-A8C5-ECC9F3942E4B}">
                <a14:imgProps xmlns:a14="http://schemas.microsoft.com/office/drawing/2010/main">
                  <a14:imgLayer r:embed="rId3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7" name="Picture 28" descr="C:\Users\jsauvageau\Desktop\1.png">
            <a:hlinkClick r:id="rId35" action="ppaction://hlinksldjump"/>
            <a:hlinkHover r:id="" action="ppaction://noaction" highlightClick="1"/>
          </p:cNvPr>
          <p:cNvPicPr>
            <a:picLocks noChangeAspect="1" noChangeArrowheads="1"/>
          </p:cNvPicPr>
          <p:nvPr/>
        </p:nvPicPr>
        <p:blipFill>
          <a:blip r:embed="rId36"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8" name="Picture 9" descr="\\Cagmasrv1\sso$\Gestion_Deloitte\Global_Brand\- Templates\Icons\Iconography Deloitte\Icon_Envelope_Blue.png">
            <a:hlinkClick r:id="rId37" action="ppaction://hlinksldjump"/>
            <a:hlinkHover r:id="" action="ppaction://noaction" highlightClick="1"/>
          </p:cNvPr>
          <p:cNvPicPr>
            <a:picLocks noChangeAspect="1" noChangeArrowheads="1"/>
          </p:cNvPicPr>
          <p:nvPr/>
        </p:nvPicPr>
        <p:blipFill>
          <a:blip r:embed="rId3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79" name="Picture 18" descr="C:\Users\jsauvageau\Desktop\3.png">
            <a:hlinkClick r:id="rId39" action="ppaction://hlinksldjump"/>
            <a:hlinkHover r:id="" action="ppaction://noaction" highlightClick="1"/>
          </p:cNvPr>
          <p:cNvPicPr>
            <a:picLocks noChangeAspect="1" noChangeArrowheads="1"/>
          </p:cNvPicPr>
          <p:nvPr/>
        </p:nvPicPr>
        <p:blipFill>
          <a:blip r:embed="rId40" cstate="print">
            <a:extLst>
              <a:ext uri="{BEBA8EAE-BF5A-486C-A8C5-ECC9F3942E4B}">
                <a14:imgProps xmlns:a14="http://schemas.microsoft.com/office/drawing/2010/main">
                  <a14:imgLayer r:embed="rId4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80" name="Picture 7" descr="\\Cagmasrv1\sso$\Gestion_Deloitte\Global_Brand\- Templates\Icons\Iconography Deloitte\Icon_Cog_Blue.png">
            <a:hlinkClick r:id="rId42" action="ppaction://hlinksldjump"/>
            <a:hlinkHover r:id="" action="ppaction://noaction" highlightClick="1"/>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81" name="Picture 5" descr="http://njmw.s3.amazonaws.com/cms/images/7b3ea615bd50da66/Calendar-Icon.png">
            <a:hlinkClick r:id="rId44" action="ppaction://hlinksldjump"/>
            <a:hlinkHover r:id="" action="ppaction://noaction" highlightClick="1"/>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83" name="Rectangle 182">
            <a:hlinkClick r:id="rId27"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hlinkClick r:id="rId46"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hlinkClick r:id="rId47"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Home Page | Current Projects | USPS | Files |Objectives</a:t>
            </a:r>
            <a:endParaRPr lang="en-US" dirty="0"/>
          </a:p>
        </p:txBody>
      </p:sp>
      <p:sp>
        <p:nvSpPr>
          <p:cNvPr id="44" name="Rectangle 43"/>
          <p:cNvSpPr/>
          <p:nvPr/>
        </p:nvSpPr>
        <p:spPr>
          <a:xfrm>
            <a:off x="1691050" y="1460467"/>
            <a:ext cx="5761901" cy="4765959"/>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custDataLst>
              <p:tags r:id="rId1"/>
            </p:custDataLst>
          </p:nvPr>
        </p:nvSpPr>
        <p:spPr>
          <a:xfrm>
            <a:off x="6959908"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pic>
        <p:nvPicPr>
          <p:cNvPr id="46" name="Picture 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691050" y="1905000"/>
            <a:ext cx="5761901" cy="43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7" name="Table 46"/>
          <p:cNvGraphicFramePr>
            <a:graphicFrameLocks noGrp="1"/>
          </p:cNvGraphicFramePr>
          <p:nvPr>
            <p:extLst>
              <p:ext uri="{D42A27DB-BD31-4B8C-83A1-F6EECF244321}">
                <p14:modId xmlns:p14="http://schemas.microsoft.com/office/powerpoint/2010/main" val="3166935255"/>
              </p:ext>
            </p:extLst>
          </p:nvPr>
        </p:nvGraphicFramePr>
        <p:xfrm>
          <a:off x="1714000" y="1530865"/>
          <a:ext cx="5093056" cy="251460"/>
        </p:xfrm>
        <a:graphic>
          <a:graphicData uri="http://schemas.openxmlformats.org/drawingml/2006/table">
            <a:tbl>
              <a:tblPr firstRow="1" bandRow="1">
                <a:tableStyleId>{3B4B98B0-60AC-42C2-AFA5-B58CD77FA1E5}</a:tableStyleId>
              </a:tblPr>
              <a:tblGrid>
                <a:gridCol w="672668"/>
                <a:gridCol w="672668"/>
                <a:gridCol w="672668"/>
                <a:gridCol w="672668"/>
                <a:gridCol w="864858"/>
                <a:gridCol w="864858"/>
                <a:gridCol w="672668"/>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sp>
        <p:nvSpPr>
          <p:cNvPr id="78" name="TextBox 77"/>
          <p:cNvSpPr txBox="1"/>
          <p:nvPr>
            <p:custDataLst>
              <p:tags r:id="rId2"/>
            </p:custDataLst>
          </p:nvPr>
        </p:nvSpPr>
        <p:spPr>
          <a:xfrm>
            <a:off x="7257424" y="155928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lumMod val="95000"/>
                  <a:lumOff val="5000"/>
                </a:schemeClr>
              </a:solidFill>
              <a:uLnTx/>
              <a:uFillTx/>
            </a:endParaRPr>
          </a:p>
        </p:txBody>
      </p:sp>
      <p:sp>
        <p:nvSpPr>
          <p:cNvPr id="79" name="TextBox 78"/>
          <p:cNvSpPr txBox="1"/>
          <p:nvPr/>
        </p:nvSpPr>
        <p:spPr>
          <a:xfrm>
            <a:off x="7257424" y="1559384"/>
            <a:ext cx="182880" cy="196355"/>
          </a:xfrm>
          <a:prstGeom prst="rect">
            <a:avLst/>
          </a:prstGeom>
          <a:noFill/>
        </p:spPr>
        <p:txBody>
          <a:bodyPr wrap="square" rtlCol="0" anchor="ctr">
            <a:spAutoFit/>
          </a:bodyPr>
          <a:lstStyle/>
          <a:p>
            <a:pPr algn="ctr"/>
            <a:r>
              <a:rPr lang="en-US" sz="1400" b="1" dirty="0" smtClean="0">
                <a:latin typeface="Aharoni" pitchFamily="2" charset="-79"/>
                <a:cs typeface="Aharoni" pitchFamily="2" charset="-79"/>
              </a:rPr>
              <a:t>x</a:t>
            </a:r>
            <a:endParaRPr lang="en-US" sz="1400" b="1" dirty="0">
              <a:latin typeface="Aharoni" pitchFamily="2" charset="-79"/>
              <a:cs typeface="Aharoni" pitchFamily="2" charset="-79"/>
            </a:endParaRPr>
          </a:p>
        </p:txBody>
      </p:sp>
      <p:sp>
        <p:nvSpPr>
          <p:cNvPr id="80" name="TextBox 79"/>
          <p:cNvSpPr txBox="1"/>
          <p:nvPr/>
        </p:nvSpPr>
        <p:spPr>
          <a:xfrm>
            <a:off x="6959226" y="1460467"/>
            <a:ext cx="182880" cy="338554"/>
          </a:xfrm>
          <a:prstGeom prst="rect">
            <a:avLst/>
          </a:prstGeom>
          <a:noFill/>
        </p:spPr>
        <p:txBody>
          <a:bodyPr wrap="square" rtlCol="0" anchor="ctr">
            <a:spAutoFit/>
          </a:bodyPr>
          <a:lstStyle/>
          <a:p>
            <a:pPr algn="ctr"/>
            <a:r>
              <a:rPr lang="en-US" sz="1600" b="1" dirty="0" smtClean="0">
                <a:latin typeface="Aharoni" pitchFamily="2" charset="-79"/>
                <a:cs typeface="Aharoni" pitchFamily="2" charset="-79"/>
              </a:rPr>
              <a:t>_</a:t>
            </a:r>
            <a:endParaRPr lang="en-US" sz="1600" b="1" dirty="0">
              <a:latin typeface="Aharoni" pitchFamily="2" charset="-79"/>
              <a:cs typeface="Aharoni" pitchFamily="2" charset="-79"/>
            </a:endParaRPr>
          </a:p>
        </p:txBody>
      </p:sp>
      <p:sp>
        <p:nvSpPr>
          <p:cNvPr id="3" name="Rectangle 2"/>
          <p:cNvSpPr/>
          <p:nvPr/>
        </p:nvSpPr>
        <p:spPr>
          <a:xfrm>
            <a:off x="1497862" y="1348400"/>
            <a:ext cx="7646138" cy="5047488"/>
          </a:xfrm>
          <a:prstGeom prst="rect">
            <a:avLst/>
          </a:prstGeom>
          <a:solidFill>
            <a:srgbClr val="0D0D0D">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 name="Group 81"/>
          <p:cNvGrpSpPr/>
          <p:nvPr/>
        </p:nvGrpSpPr>
        <p:grpSpPr>
          <a:xfrm>
            <a:off x="1666728" y="1630521"/>
            <a:ext cx="6637977" cy="4483246"/>
            <a:chOff x="1253011" y="1384154"/>
            <a:chExt cx="6637977" cy="4483246"/>
          </a:xfrm>
        </p:grpSpPr>
        <p:pic>
          <p:nvPicPr>
            <p:cNvPr id="83" name="Picture 2"/>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253011" y="1384154"/>
              <a:ext cx="6637977" cy="4483246"/>
            </a:xfrm>
            <a:prstGeom prst="rect">
              <a:avLst/>
            </a:prstGeom>
            <a:noFill/>
            <a:ln w="9525">
              <a:solidFill>
                <a:schemeClr val="tx1"/>
              </a:solidFill>
              <a:miter lim="800000"/>
              <a:headEnd/>
              <a:tailEnd/>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84" name="TextBox 83"/>
            <p:cNvSpPr txBox="1"/>
            <p:nvPr/>
          </p:nvSpPr>
          <p:spPr>
            <a:xfrm>
              <a:off x="1580672" y="1790823"/>
              <a:ext cx="1752600" cy="215444"/>
            </a:xfrm>
            <a:prstGeom prst="rect">
              <a:avLst/>
            </a:prstGeom>
            <a:solidFill>
              <a:schemeClr val="bg1"/>
            </a:solidFill>
          </p:spPr>
          <p:txBody>
            <a:bodyPr wrap="square" rtlCol="0">
              <a:spAutoFit/>
            </a:bodyPr>
            <a:lstStyle/>
            <a:p>
              <a:r>
                <a:rPr lang="en-US" sz="800" dirty="0" smtClean="0"/>
                <a:t>Man.Ager@CompanyX.com</a:t>
              </a:r>
              <a:endParaRPr lang="en-US" sz="800" dirty="0"/>
            </a:p>
          </p:txBody>
        </p:sp>
        <p:sp>
          <p:nvSpPr>
            <p:cNvPr id="85" name="TextBox 84"/>
            <p:cNvSpPr txBox="1"/>
            <p:nvPr/>
          </p:nvSpPr>
          <p:spPr>
            <a:xfrm>
              <a:off x="3657599" y="1524000"/>
              <a:ext cx="1948815" cy="215444"/>
            </a:xfrm>
            <a:prstGeom prst="rect">
              <a:avLst/>
            </a:prstGeom>
            <a:solidFill>
              <a:srgbClr val="7B929D"/>
            </a:solidFill>
            <a:ln>
              <a:noFill/>
            </a:ln>
          </p:spPr>
          <p:txBody>
            <a:bodyPr wrap="square" rtlCol="0">
              <a:spAutoFit/>
            </a:bodyPr>
            <a:lstStyle/>
            <a:p>
              <a:r>
                <a:rPr lang="en-US" sz="800" dirty="0" smtClean="0"/>
                <a:t>PM Status Update for BUMED ID Project</a:t>
              </a:r>
              <a:endParaRPr lang="en-US" sz="800" dirty="0"/>
            </a:p>
          </p:txBody>
        </p:sp>
        <p:sp>
          <p:nvSpPr>
            <p:cNvPr id="86" name="TextBox 85"/>
            <p:cNvSpPr txBox="1"/>
            <p:nvPr/>
          </p:nvSpPr>
          <p:spPr>
            <a:xfrm>
              <a:off x="1253012" y="2750403"/>
              <a:ext cx="6627234" cy="3108543"/>
            </a:xfrm>
            <a:prstGeom prst="rect">
              <a:avLst/>
            </a:prstGeom>
            <a:solidFill>
              <a:schemeClr val="bg1"/>
            </a:solidFill>
          </p:spPr>
          <p:txBody>
            <a:bodyPr wrap="square" rtlCol="0">
              <a:spAutoFit/>
            </a:bodyPr>
            <a:lstStyle/>
            <a:p>
              <a:r>
                <a:rPr lang="en-US" sz="800" dirty="0" smtClean="0"/>
                <a:t>Hello Mr. Ager,</a:t>
              </a:r>
            </a:p>
            <a:p>
              <a:endParaRPr lang="en-US" sz="800" dirty="0"/>
            </a:p>
            <a:p>
              <a:r>
                <a:rPr lang="en-US" sz="800" dirty="0" smtClean="0"/>
                <a:t>The SME session for the BUMED ID Project was conducted Monday and the learner interview was conducted Tuesday. These interviews revealed inconsistencies between the way in which the SME advised that work be performed and how people in the field are actually doing the work to achieve the mission. Our team has scheduled a follow-up session with the SME. However, we would like to conduct further learner analysis to ensure that the SME guidance is reflective of current work practice. </a:t>
              </a:r>
              <a:r>
                <a:rPr lang="en-US" sz="800" b="1" dirty="0" smtClean="0"/>
                <a:t>Does this sound like a plan?</a:t>
              </a:r>
            </a:p>
            <a:p>
              <a:endParaRPr lang="en-US" sz="800" b="1" dirty="0"/>
            </a:p>
            <a:p>
              <a:endParaRPr lang="en-US" sz="800" b="1" dirty="0" smtClean="0"/>
            </a:p>
            <a:p>
              <a:endParaRPr lang="en-US" sz="800" b="1" dirty="0" smtClean="0"/>
            </a:p>
            <a:p>
              <a:r>
                <a:rPr lang="en-US" sz="1400" b="1" dirty="0" smtClean="0">
                  <a:solidFill>
                    <a:schemeClr val="accent1">
                      <a:lumMod val="75000"/>
                    </a:schemeClr>
                  </a:solidFill>
                  <a:latin typeface="Bradley Hand ITC" panose="03070402050302030203" pitchFamily="66" charset="0"/>
                </a:rPr>
                <a:t>Becca Tremble</a:t>
              </a:r>
            </a:p>
            <a:p>
              <a:r>
                <a:rPr lang="en-US" sz="800" b="1" dirty="0" smtClean="0"/>
                <a:t>Instructional Designer</a:t>
              </a:r>
            </a:p>
            <a:p>
              <a:r>
                <a:rPr lang="en-US" sz="800" b="1" dirty="0" smtClean="0"/>
                <a:t>Company X</a:t>
              </a:r>
            </a:p>
            <a:p>
              <a:r>
                <a:rPr lang="en-US" sz="800" b="1" dirty="0" smtClean="0"/>
                <a:t>1919 N. Lynn Street, Arlington, VA</a:t>
              </a:r>
            </a:p>
            <a:p>
              <a:r>
                <a:rPr lang="en-US" sz="800" b="1" dirty="0" smtClean="0"/>
                <a:t>Mobile: +1 123-456-789</a:t>
              </a:r>
            </a:p>
            <a:p>
              <a:r>
                <a:rPr lang="en-US" sz="800" b="1" u="sng" dirty="0" smtClean="0">
                  <a:solidFill>
                    <a:srgbClr val="0070C0"/>
                  </a:solidFill>
                  <a:hlinkClick r:id="rId50"/>
                </a:rPr>
                <a:t>b.tremble@companyx.com</a:t>
              </a:r>
              <a:endParaRPr lang="en-US" sz="800" b="1" u="sng" dirty="0" smtClean="0">
                <a:solidFill>
                  <a:srgbClr val="0070C0"/>
                </a:solidFill>
              </a:endParaRPr>
            </a:p>
            <a:p>
              <a:endParaRPr lang="en-US" sz="800" b="1" u="sng" dirty="0">
                <a:solidFill>
                  <a:srgbClr val="0070C0"/>
                </a:solidFill>
              </a:endParaRPr>
            </a:p>
            <a:p>
              <a:endParaRPr lang="en-US" sz="800" b="1" u="sng" dirty="0" smtClean="0">
                <a:solidFill>
                  <a:srgbClr val="0070C0"/>
                </a:solidFill>
              </a:endParaRPr>
            </a:p>
            <a:p>
              <a:endParaRPr lang="en-US" sz="800" b="1" u="sng" dirty="0">
                <a:solidFill>
                  <a:srgbClr val="0070C0"/>
                </a:solidFill>
              </a:endParaRPr>
            </a:p>
            <a:p>
              <a:endParaRPr lang="en-US" sz="800" b="1" u="sng" dirty="0" smtClean="0">
                <a:solidFill>
                  <a:srgbClr val="0070C0"/>
                </a:solidFill>
              </a:endParaRPr>
            </a:p>
            <a:p>
              <a:endParaRPr lang="en-US" sz="800" b="1" u="sng" dirty="0">
                <a:solidFill>
                  <a:srgbClr val="0070C0"/>
                </a:solidFill>
              </a:endParaRPr>
            </a:p>
            <a:p>
              <a:endParaRPr lang="en-US" sz="800" b="1" u="sng" dirty="0" smtClean="0">
                <a:solidFill>
                  <a:srgbClr val="0070C0"/>
                </a:solidFill>
              </a:endParaRPr>
            </a:p>
            <a:p>
              <a:endParaRPr lang="en-US" sz="800" b="1" u="sng" dirty="0" smtClean="0">
                <a:solidFill>
                  <a:srgbClr val="0070C0"/>
                </a:solidFill>
              </a:endParaRPr>
            </a:p>
            <a:p>
              <a:endParaRPr lang="en-US" sz="700" b="1" u="sng" dirty="0" smtClean="0">
                <a:solidFill>
                  <a:srgbClr val="0070C0"/>
                </a:solidFill>
              </a:endParaRPr>
            </a:p>
            <a:p>
              <a:endParaRPr lang="en-US" sz="700" b="1" u="sng" dirty="0" smtClean="0">
                <a:solidFill>
                  <a:srgbClr val="0070C0"/>
                </a:solidFill>
              </a:endParaRPr>
            </a:p>
          </p:txBody>
        </p:sp>
        <p:sp>
          <p:nvSpPr>
            <p:cNvPr id="87" name="TextBox 86"/>
            <p:cNvSpPr txBox="1"/>
            <p:nvPr/>
          </p:nvSpPr>
          <p:spPr>
            <a:xfrm>
              <a:off x="1887518" y="2475282"/>
              <a:ext cx="1948815" cy="215444"/>
            </a:xfrm>
            <a:prstGeom prst="rect">
              <a:avLst/>
            </a:prstGeom>
            <a:solidFill>
              <a:schemeClr val="bg1"/>
            </a:solidFill>
          </p:spPr>
          <p:txBody>
            <a:bodyPr wrap="square" rtlCol="0">
              <a:spAutoFit/>
            </a:bodyPr>
            <a:lstStyle/>
            <a:p>
              <a:r>
                <a:rPr lang="en-US" sz="800" dirty="0" smtClean="0"/>
                <a:t>PM Status Update for BUMED ID Project</a:t>
              </a:r>
              <a:endParaRPr lang="en-US" sz="800" dirty="0"/>
            </a:p>
          </p:txBody>
        </p:sp>
        <p:sp>
          <p:nvSpPr>
            <p:cNvPr id="88" name="TextBox 87"/>
            <p:cNvSpPr txBox="1"/>
            <p:nvPr/>
          </p:nvSpPr>
          <p:spPr>
            <a:xfrm>
              <a:off x="1289961" y="2482272"/>
              <a:ext cx="597557" cy="215444"/>
            </a:xfrm>
            <a:prstGeom prst="rect">
              <a:avLst/>
            </a:prstGeom>
            <a:solidFill>
              <a:schemeClr val="bg1"/>
            </a:solidFill>
          </p:spPr>
          <p:txBody>
            <a:bodyPr wrap="square" rtlCol="0">
              <a:spAutoFit/>
            </a:bodyPr>
            <a:lstStyle/>
            <a:p>
              <a:r>
                <a:rPr lang="en-US" sz="800" dirty="0" smtClean="0">
                  <a:solidFill>
                    <a:schemeClr val="bg1">
                      <a:lumMod val="50000"/>
                    </a:schemeClr>
                  </a:solidFill>
                </a:rPr>
                <a:t>Subject:</a:t>
              </a:r>
              <a:endParaRPr lang="en-US" sz="800" dirty="0">
                <a:solidFill>
                  <a:schemeClr val="bg1">
                    <a:lumMod val="50000"/>
                  </a:schemeClr>
                </a:solidFill>
              </a:endParaRPr>
            </a:p>
          </p:txBody>
        </p:sp>
        <p:sp>
          <p:nvSpPr>
            <p:cNvPr id="89" name="TextBox 88"/>
            <p:cNvSpPr txBox="1"/>
            <p:nvPr/>
          </p:nvSpPr>
          <p:spPr>
            <a:xfrm>
              <a:off x="1285478" y="2241208"/>
              <a:ext cx="786011" cy="215444"/>
            </a:xfrm>
            <a:prstGeom prst="rect">
              <a:avLst/>
            </a:prstGeom>
            <a:solidFill>
              <a:schemeClr val="bg1"/>
            </a:solidFill>
          </p:spPr>
          <p:txBody>
            <a:bodyPr wrap="square" rtlCol="0">
              <a:spAutoFit/>
            </a:bodyPr>
            <a:lstStyle/>
            <a:p>
              <a:r>
                <a:rPr lang="en-US" sz="800" dirty="0" smtClean="0">
                  <a:solidFill>
                    <a:schemeClr val="bg1">
                      <a:lumMod val="50000"/>
                    </a:schemeClr>
                  </a:solidFill>
                </a:rPr>
                <a:t>Attachments:</a:t>
              </a:r>
              <a:endParaRPr lang="en-US" sz="800" dirty="0">
                <a:solidFill>
                  <a:schemeClr val="bg1">
                    <a:lumMod val="50000"/>
                  </a:schemeClr>
                </a:solidFill>
              </a:endParaRPr>
            </a:p>
          </p:txBody>
        </p:sp>
        <p:sp>
          <p:nvSpPr>
            <p:cNvPr id="90" name="TextBox 89"/>
            <p:cNvSpPr txBox="1"/>
            <p:nvPr/>
          </p:nvSpPr>
          <p:spPr>
            <a:xfrm>
              <a:off x="1280832" y="2014304"/>
              <a:ext cx="786011" cy="215444"/>
            </a:xfrm>
            <a:prstGeom prst="rect">
              <a:avLst/>
            </a:prstGeom>
            <a:solidFill>
              <a:schemeClr val="bg1"/>
            </a:solidFill>
          </p:spPr>
          <p:txBody>
            <a:bodyPr wrap="square" rtlCol="0">
              <a:spAutoFit/>
            </a:bodyPr>
            <a:lstStyle/>
            <a:p>
              <a:r>
                <a:rPr lang="en-US" sz="800" dirty="0" smtClean="0">
                  <a:solidFill>
                    <a:schemeClr val="bg1">
                      <a:lumMod val="50000"/>
                    </a:schemeClr>
                  </a:solidFill>
                </a:rPr>
                <a:t>Cc:</a:t>
              </a:r>
              <a:endParaRPr lang="en-US" sz="800" dirty="0">
                <a:solidFill>
                  <a:schemeClr val="bg1">
                    <a:lumMod val="50000"/>
                  </a:schemeClr>
                </a:solidFill>
              </a:endParaRPr>
            </a:p>
          </p:txBody>
        </p:sp>
        <p:sp>
          <p:nvSpPr>
            <p:cNvPr id="91" name="TextBox 90"/>
            <p:cNvSpPr txBox="1"/>
            <p:nvPr/>
          </p:nvSpPr>
          <p:spPr>
            <a:xfrm>
              <a:off x="1285478" y="1787307"/>
              <a:ext cx="388360" cy="215444"/>
            </a:xfrm>
            <a:prstGeom prst="rect">
              <a:avLst/>
            </a:prstGeom>
            <a:solidFill>
              <a:schemeClr val="bg1"/>
            </a:solidFill>
          </p:spPr>
          <p:txBody>
            <a:bodyPr wrap="square" rtlCol="0">
              <a:spAutoFit/>
            </a:bodyPr>
            <a:lstStyle/>
            <a:p>
              <a:r>
                <a:rPr lang="en-US" sz="800" dirty="0" smtClean="0">
                  <a:solidFill>
                    <a:schemeClr val="bg1">
                      <a:lumMod val="50000"/>
                    </a:schemeClr>
                  </a:solidFill>
                </a:rPr>
                <a:t>To:</a:t>
              </a:r>
              <a:endParaRPr lang="en-US" sz="800" dirty="0">
                <a:solidFill>
                  <a:schemeClr val="bg1">
                    <a:lumMod val="50000"/>
                  </a:schemeClr>
                </a:solidFill>
              </a:endParaRPr>
            </a:p>
          </p:txBody>
        </p:sp>
      </p:grpSp>
      <p:sp>
        <p:nvSpPr>
          <p:cNvPr id="81" name="Rectangle 80"/>
          <p:cNvSpPr/>
          <p:nvPr/>
        </p:nvSpPr>
        <p:spPr>
          <a:xfrm>
            <a:off x="7835670" y="1739861"/>
            <a:ext cx="456482" cy="241339"/>
          </a:xfrm>
          <a:prstGeom prst="rect">
            <a:avLst/>
          </a:prstGeom>
          <a:noFill/>
          <a:ln w="12700">
            <a:solidFill>
              <a:schemeClr val="accent6">
                <a:lumMod val="75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a:off x="2416691" y="2489827"/>
            <a:ext cx="1850509" cy="215444"/>
          </a:xfrm>
          <a:prstGeom prst="rect">
            <a:avLst/>
          </a:prstGeom>
          <a:solidFill>
            <a:schemeClr val="bg1"/>
          </a:solidFill>
        </p:spPr>
        <p:txBody>
          <a:bodyPr wrap="square" rtlCol="0">
            <a:spAutoFit/>
          </a:bodyPr>
          <a:lstStyle/>
          <a:p>
            <a:r>
              <a:rPr lang="en-US" sz="800" dirty="0" smtClean="0"/>
              <a:t>SME_Session_Visual_BUMED.pptx</a:t>
            </a:r>
            <a:endParaRPr lang="en-US" sz="800" dirty="0"/>
          </a:p>
        </p:txBody>
      </p:sp>
      <p:cxnSp>
        <p:nvCxnSpPr>
          <p:cNvPr id="105" name="Straight Connector 104"/>
          <p:cNvCxnSpPr/>
          <p:nvPr/>
        </p:nvCxnSpPr>
        <p:spPr>
          <a:xfrm>
            <a:off x="1497862" y="1357952"/>
            <a:ext cx="0" cy="5029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6" name="Picture 2">
            <a:hlinkClick r:id="rId51" action="ppaction://hlinksldjump"/>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447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0" y="1341774"/>
            <a:ext cx="1497862" cy="5045377"/>
          </a:xfrm>
          <a:prstGeom prst="rect">
            <a:avLst/>
          </a:prstGeom>
          <a:solidFill>
            <a:schemeClr val="bg1">
              <a:lumMod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5" name="Straight Connector 84"/>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86" name="Oval 85"/>
          <p:cNvSpPr/>
          <p:nvPr/>
        </p:nvSpPr>
        <p:spPr>
          <a:xfrm>
            <a:off x="3905865" y="2607632"/>
            <a:ext cx="2835618" cy="2375848"/>
          </a:xfrm>
          <a:prstGeom prst="ellipse">
            <a:avLst/>
          </a:prstGeom>
          <a:solidFill>
            <a:schemeClr val="bg1"/>
          </a:solidFill>
          <a:ln w="76200">
            <a:solidFill>
              <a:schemeClr val="accent5">
                <a:lumMod val="40000"/>
                <a:lumOff val="6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hlinkClick r:id="rId2" action="ppaction://hlinksldjump"/>
            <a:hlinkHover r:id="" action="ppaction://noaction" highlightClick="1"/>
          </p:cNvPr>
          <p:cNvSpPr/>
          <p:nvPr/>
        </p:nvSpPr>
        <p:spPr>
          <a:xfrm>
            <a:off x="4979966" y="1706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88" name="Oval 87">
            <a:hlinkClick r:id="rId3" action="ppaction://hlinksldjump"/>
            <a:hlinkHover r:id="" action="ppaction://noaction" highlightClick="1"/>
          </p:cNvPr>
          <p:cNvSpPr/>
          <p:nvPr/>
        </p:nvSpPr>
        <p:spPr>
          <a:xfrm>
            <a:off x="6507480" y="2926080"/>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a:t>
            </a:r>
          </a:p>
        </p:txBody>
      </p:sp>
      <p:sp>
        <p:nvSpPr>
          <p:cNvPr id="89" name="Oval 88">
            <a:hlinkClick r:id="rId4" action="ppaction://hlinksldjump"/>
            <a:hlinkHover r:id="" action="ppaction://noaction" highlightClick="1"/>
          </p:cNvPr>
          <p:cNvSpPr/>
          <p:nvPr/>
        </p:nvSpPr>
        <p:spPr>
          <a:xfrm>
            <a:off x="5296240" y="4620904"/>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t>
            </a:r>
            <a:endParaRPr lang="en-US" sz="3600" dirty="0"/>
          </a:p>
        </p:txBody>
      </p:sp>
      <p:sp>
        <p:nvSpPr>
          <p:cNvPr id="90" name="Oval 89">
            <a:hlinkClick r:id="rId5" action="ppaction://hlinksldjump"/>
            <a:hlinkHover r:id="" action="ppaction://noaction" highlightClick="1"/>
          </p:cNvPr>
          <p:cNvSpPr/>
          <p:nvPr/>
        </p:nvSpPr>
        <p:spPr>
          <a:xfrm>
            <a:off x="3360760" y="4230352"/>
            <a:ext cx="1188720" cy="1188720"/>
          </a:xfrm>
          <a:prstGeom prst="ellipse">
            <a:avLst/>
          </a:prstGeom>
          <a:solidFill>
            <a:srgbClr val="2E6BB4">
              <a:alpha val="16863"/>
            </a:srgbClr>
          </a:solidFill>
          <a:ln>
            <a:noFill/>
          </a:ln>
          <a:effectLst>
            <a:reflection blurRad="6350" stA="52000" endA="300" endPos="350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91" name="Oval 90">
            <a:hlinkClick r:id="rId6" action="ppaction://hlinksldjump"/>
            <a:hlinkHover r:id="" action="ppaction://noaction" highlightClick="1"/>
          </p:cNvPr>
          <p:cNvSpPr/>
          <p:nvPr/>
        </p:nvSpPr>
        <p:spPr>
          <a:xfrm>
            <a:off x="3219736" y="2468880"/>
            <a:ext cx="1188720" cy="1188720"/>
          </a:xfrm>
          <a:prstGeom prst="ellipse">
            <a:avLst/>
          </a:prstGeom>
          <a:solidFill>
            <a:srgbClr val="2E6BB4">
              <a:alpha val="16863"/>
            </a:srgbClr>
          </a:solidFill>
          <a:ln>
            <a:no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92" name="Round Diagonal Corner Rectangle 91">
            <a:hlinkClick r:id="rId7" action="ppaction://hlinksldjump"/>
          </p:cNvPr>
          <p:cNvSpPr/>
          <p:nvPr/>
        </p:nvSpPr>
        <p:spPr>
          <a:xfrm>
            <a:off x="76200" y="1447800"/>
            <a:ext cx="1371600" cy="36576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Current Projects</a:t>
            </a:r>
            <a:endParaRPr lang="en-US" sz="1300" b="1" dirty="0">
              <a:latin typeface="+mn-lt"/>
              <a:cs typeface="Aharoni" panose="02010803020104030203" pitchFamily="2" charset="-79"/>
            </a:endParaRPr>
          </a:p>
        </p:txBody>
      </p:sp>
      <p:cxnSp>
        <p:nvCxnSpPr>
          <p:cNvPr id="93" name="Straight Arrow Connector 92"/>
          <p:cNvCxnSpPr/>
          <p:nvPr/>
        </p:nvCxnSpPr>
        <p:spPr>
          <a:xfrm flipV="1">
            <a:off x="4483820" y="246979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3660000" flipV="1">
            <a:off x="6196078" y="2661342"/>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9300000" flipV="1">
            <a:off x="6568996" y="4523568"/>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13200000" flipV="1">
            <a:off x="4738475" y="5089926"/>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7220000" flipV="1">
            <a:off x="3576460" y="3893201"/>
            <a:ext cx="274320" cy="135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8" name="Picture 2">
            <a:hlinkClick r:id="rId8" action="ppaction://hlinksldjump"/>
            <a:hlinkHover r:id="" action="ppaction://noaction" highlightClick="1"/>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800" l="0" r="100000">
                        <a14:foregroundMark x1="73201" y1="27054" x2="75434" y2="28657"/>
                        <a14:foregroundMark x1="23573" y1="78357" x2="23325" y2="74749"/>
                        <a14:foregroundMark x1="24814" y1="87776" x2="32010" y2="88176"/>
                        <a14:foregroundMark x1="43849" y1="87755" x2="43849" y2="87755"/>
                        <a14:foregroundMark x1="33438" y1="91837" x2="33438" y2="91837"/>
                      </a14:backgroundRemoval>
                    </a14:imgEffect>
                  </a14:imgLayer>
                </a14:imgProps>
              </a:ext>
              <a:ext uri="{28A0092B-C50C-407E-A947-70E740481C1C}">
                <a14:useLocalDpi xmlns:a14="http://schemas.microsoft.com/office/drawing/2010/main" val="0"/>
              </a:ext>
            </a:extLst>
          </a:blip>
          <a:srcRect/>
          <a:stretch>
            <a:fillRect/>
          </a:stretch>
        </p:blipFill>
        <p:spPr bwMode="auto">
          <a:xfrm>
            <a:off x="4665475" y="2980565"/>
            <a:ext cx="1316399" cy="162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TextBox 98"/>
          <p:cNvSpPr txBox="1"/>
          <p:nvPr/>
        </p:nvSpPr>
        <p:spPr>
          <a:xfrm>
            <a:off x="4622506" y="4471952"/>
            <a:ext cx="899776" cy="338554"/>
          </a:xfrm>
          <a:prstGeom prst="rect">
            <a:avLst/>
          </a:prstGeom>
          <a:noFill/>
        </p:spPr>
        <p:txBody>
          <a:bodyPr wrap="square" rtlCol="0">
            <a:spAutoFit/>
          </a:bodyPr>
          <a:lstStyle/>
          <a:p>
            <a:pPr algn="ctr"/>
            <a:r>
              <a:rPr lang="en-US" sz="1600" dirty="0" smtClean="0">
                <a:hlinkClick r:id="rId11"/>
              </a:rPr>
              <a:t>Help!</a:t>
            </a:r>
            <a:endParaRPr lang="en-US" sz="1600" dirty="0"/>
          </a:p>
        </p:txBody>
      </p:sp>
      <p:sp>
        <p:nvSpPr>
          <p:cNvPr id="100" name="Rectangle 99">
            <a:hlinkClick r:id="rId12" action="ppaction://hlinksldjump"/>
          </p:cNvPr>
          <p:cNvSpPr/>
          <p:nvPr/>
        </p:nvSpPr>
        <p:spPr>
          <a:xfrm>
            <a:off x="0" y="6400800"/>
            <a:ext cx="9144000" cy="457200"/>
          </a:xfrm>
          <a:prstGeom prst="rect">
            <a:avLst/>
          </a:prstGeom>
          <a:gradFill flip="none" rotWithShape="1">
            <a:gsLst>
              <a:gs pos="0">
                <a:schemeClr val="bg1">
                  <a:lumMod val="85000"/>
                </a:schemeClr>
              </a:gs>
              <a:gs pos="50000">
                <a:schemeClr val="bg1">
                  <a:lumMod val="95000"/>
                  <a:shade val="67500"/>
                  <a:satMod val="115000"/>
                  <a:alpha val="73000"/>
                </a:schemeClr>
              </a:gs>
              <a:gs pos="100000">
                <a:schemeClr val="bg1">
                  <a:lumMod val="9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1" name="Picture 14" descr="C:\Users\jsauvageau\Desktop\4.png">
            <a:hlinkClick r:id="rId13" action="ppaction://hlinksldjump"/>
            <a:hlinkHover r:id="" action="ppaction://noaction" highlightClick="1"/>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63614"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2" name="Picture 17" descr="C:\Users\jsauvageau\Desktop\3.png">
            <a:hlinkClick r:id="rId15" action="ppaction://hlinksldjump"/>
            <a:hlinkHover r:id="" action="ppaction://noaction" highlightClick="1"/>
          </p:cNvPr>
          <p:cNvPicPr>
            <a:picLocks noChangeAspect="1" noChangeArrowheads="1"/>
          </p:cNvPicPr>
          <p:nvPr/>
        </p:nvPicPr>
        <p:blipFill>
          <a:blip r:embed="rId16"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15120" y="6463316"/>
            <a:ext cx="43146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3" name="Picture 24" descr="C:\Users\jsauvageau\Desktop\3.png">
            <a:hlinkClick r:id="rId17" action="ppaction://hlinksldjump"/>
            <a:hlinkHover r:id="" action="ppaction://noaction" highlightClick="1"/>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66626" y="6463316"/>
            <a:ext cx="365760"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4" name="Picture 28" descr="C:\Users\jsauvageau\Desktop\1.png">
            <a:hlinkClick r:id="rId20" action="ppaction://hlinksldjump"/>
            <a:hlinkHover r:id="" action="ppaction://noaction" highlightClick="1"/>
          </p:cNvPr>
          <p:cNvPicPr>
            <a:picLocks noChangeAspect="1" noChangeArrowheads="1"/>
          </p:cNvPicPr>
          <p:nvPr/>
        </p:nvPicPr>
        <p:blipFill>
          <a:blip r:embed="rId21"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52428" y="6510816"/>
            <a:ext cx="34348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5" name="Picture 9" descr="\\Cagmasrv1\sso$\Gestion_Deloitte\Global_Brand\- Templates\Icons\Iconography Deloitte\Icon_Envelope_Blue.png">
            <a:hlinkClick r:id="rId22" action="ppaction://hlinksldjump"/>
            <a:hlinkHover r:id="" action="ppaction://noaction" highlightClick="1"/>
          </p:cNvPr>
          <p:cNvPicPr>
            <a:picLocks noChangeAspect="1" noChangeArrowheads="1"/>
          </p:cNvPicPr>
          <p:nvPr/>
        </p:nvPicPr>
        <p:blipFill>
          <a:blip r:embed="rId2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42318" y="6507480"/>
            <a:ext cx="435072" cy="27432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6" name="Picture 18" descr="C:\Users\jsauvageau\Desktop\3.png">
            <a:hlinkClick r:id="rId24" action="ppaction://hlinksldjump"/>
            <a:hlinkHover r:id="" action="ppaction://noaction" highlightClick="1"/>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15952" y="6463316"/>
            <a:ext cx="406324"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7" name="Picture 7" descr="\\Cagmasrv1\sso$\Gestion_Deloitte\Global_Brand\- Templates\Icons\Iconography Deloitte\Icon_Cog_Blue.png">
            <a:hlinkClick r:id="rId27" action="ppaction://hlinksldjump"/>
            <a:hlinkHover r:id="" action="ppaction://noaction" highlightClick="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71200" y="6463316"/>
            <a:ext cx="372372" cy="36576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8" name="Picture 5" descr="http://njmw.s3.amazonaws.com/cms/images/7b3ea615bd50da66/Calendar-Icon.png">
            <a:hlinkClick r:id="rId29" action="ppaction://hlinksldjump"/>
            <a:hlinkHover r:id="" action="ppaction://noaction" highlightClick="1"/>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897430" y="6460168"/>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109">
            <a:hlinkClick r:id="rId31" action="ppaction://hlinksldjump"/>
            <a:hlinkHover r:id="" action="ppaction://noaction" highlightClick="1"/>
          </p:cNvPr>
          <p:cNvSpPr/>
          <p:nvPr/>
        </p:nvSpPr>
        <p:spPr>
          <a:xfrm>
            <a:off x="76200" y="76200"/>
            <a:ext cx="217038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hlinkClick r:id="rId12" action="ppaction://hlinksldjump"/>
          </p:cNvPr>
          <p:cNvSpPr/>
          <p:nvPr/>
        </p:nvSpPr>
        <p:spPr>
          <a:xfrm>
            <a:off x="2248730" y="179696"/>
            <a:ext cx="575227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hlinkClick r:id="rId32" action="ppaction://hlinksldjump"/>
          </p:cNvPr>
          <p:cNvSpPr/>
          <p:nvPr/>
        </p:nvSpPr>
        <p:spPr>
          <a:xfrm>
            <a:off x="8596952" y="179696"/>
            <a:ext cx="4580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2"/>
          <p:cNvSpPr/>
          <p:nvPr/>
        </p:nvSpPr>
        <p:spPr>
          <a:xfrm>
            <a:off x="162501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Analysis</a:t>
            </a:r>
            <a:endParaRPr lang="en-US" sz="1300" b="1" dirty="0">
              <a:latin typeface="+mn-lt"/>
              <a:cs typeface="Aharoni" panose="02010803020104030203" pitchFamily="2" charset="-79"/>
            </a:endParaRPr>
          </a:p>
        </p:txBody>
      </p:sp>
      <p:sp>
        <p:nvSpPr>
          <p:cNvPr id="4" name="Round Same Side Corner Rectangle 3"/>
          <p:cNvSpPr/>
          <p:nvPr/>
        </p:nvSpPr>
        <p:spPr>
          <a:xfrm>
            <a:off x="3123758"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Design</a:t>
            </a:r>
            <a:endParaRPr lang="en-US" sz="1300" b="1" dirty="0">
              <a:latin typeface="+mn-lt"/>
              <a:cs typeface="Aharoni" panose="02010803020104030203" pitchFamily="2" charset="-79"/>
            </a:endParaRPr>
          </a:p>
        </p:txBody>
      </p:sp>
      <p:sp>
        <p:nvSpPr>
          <p:cNvPr id="5" name="Round Same Side Corner Rectangle 4"/>
          <p:cNvSpPr/>
          <p:nvPr/>
        </p:nvSpPr>
        <p:spPr>
          <a:xfrm>
            <a:off x="4622506"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Development</a:t>
            </a:r>
            <a:endParaRPr lang="en-US" sz="1300" b="1" dirty="0">
              <a:latin typeface="+mn-lt"/>
              <a:cs typeface="Aharoni" panose="02010803020104030203" pitchFamily="2" charset="-79"/>
            </a:endParaRPr>
          </a:p>
        </p:txBody>
      </p:sp>
      <p:sp>
        <p:nvSpPr>
          <p:cNvPr id="6" name="Round Same Side Corner Rectangle 5"/>
          <p:cNvSpPr/>
          <p:nvPr/>
        </p:nvSpPr>
        <p:spPr>
          <a:xfrm>
            <a:off x="6121254"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Implementation</a:t>
            </a:r>
            <a:endParaRPr lang="en-US" sz="1300" b="1" dirty="0">
              <a:latin typeface="+mn-lt"/>
              <a:cs typeface="Aharoni" panose="02010803020104030203" pitchFamily="2" charset="-79"/>
            </a:endParaRPr>
          </a:p>
        </p:txBody>
      </p:sp>
      <p:sp>
        <p:nvSpPr>
          <p:cNvPr id="7" name="Round Same Side Corner Rectangle 6"/>
          <p:cNvSpPr/>
          <p:nvPr/>
        </p:nvSpPr>
        <p:spPr>
          <a:xfrm>
            <a:off x="7620000" y="914400"/>
            <a:ext cx="1371600" cy="36576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latin typeface="+mn-lt"/>
                <a:cs typeface="Aharoni" panose="02010803020104030203" pitchFamily="2" charset="-79"/>
              </a:rPr>
              <a:t>Evaluation</a:t>
            </a:r>
            <a:endParaRPr lang="en-US" sz="1300" b="1" dirty="0">
              <a:latin typeface="+mn-lt"/>
              <a:cs typeface="Aharoni" panose="02010803020104030203" pitchFamily="2" charset="-79"/>
            </a:endParaRPr>
          </a:p>
        </p:txBody>
      </p:sp>
      <p:sp>
        <p:nvSpPr>
          <p:cNvPr id="9" name="Title 8"/>
          <p:cNvSpPr>
            <a:spLocks noGrp="1"/>
          </p:cNvSpPr>
          <p:nvPr>
            <p:ph type="title"/>
          </p:nvPr>
        </p:nvSpPr>
        <p:spPr/>
        <p:txBody>
          <a:bodyPr/>
          <a:lstStyle/>
          <a:p>
            <a:r>
              <a:rPr lang="en-US" dirty="0" smtClean="0"/>
              <a:t>Home Page | ADDIE Help | Design | Activities</a:t>
            </a:r>
            <a:endParaRPr lang="en-US" dirty="0"/>
          </a:p>
        </p:txBody>
      </p:sp>
      <p:cxnSp>
        <p:nvCxnSpPr>
          <p:cNvPr id="40" name="Straight Connector 39"/>
          <p:cNvCxnSpPr/>
          <p:nvPr/>
        </p:nvCxnSpPr>
        <p:spPr>
          <a:xfrm>
            <a:off x="0" y="1334752"/>
            <a:ext cx="9144000" cy="0"/>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a:hlinkClick r:id="rId33" action="ppaction://hlinksldjump"/>
          </p:cNvPr>
          <p:cNvSpPr/>
          <p:nvPr/>
        </p:nvSpPr>
        <p:spPr>
          <a:xfrm>
            <a:off x="1625010"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hlinkClick r:id="rId34" action="ppaction://hlinksldjump"/>
          </p:cNvPr>
          <p:cNvSpPr/>
          <p:nvPr/>
        </p:nvSpPr>
        <p:spPr>
          <a:xfrm>
            <a:off x="3123758"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hlinkClick r:id="rId35" action="ppaction://hlinksldjump"/>
          </p:cNvPr>
          <p:cNvSpPr/>
          <p:nvPr/>
        </p:nvSpPr>
        <p:spPr>
          <a:xfrm>
            <a:off x="4622506"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36" action="ppaction://hlinksldjump"/>
          </p:cNvPr>
          <p:cNvSpPr/>
          <p:nvPr/>
        </p:nvSpPr>
        <p:spPr>
          <a:xfrm>
            <a:off x="6121254"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37" action="ppaction://hlinksldjump"/>
          </p:cNvPr>
          <p:cNvSpPr/>
          <p:nvPr/>
        </p:nvSpPr>
        <p:spPr>
          <a:xfrm>
            <a:off x="7620002" y="914400"/>
            <a:ext cx="13716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p:cNvCxnSpPr/>
          <p:nvPr/>
        </p:nvCxnSpPr>
        <p:spPr>
          <a:xfrm>
            <a:off x="1497862" y="1330656"/>
            <a:ext cx="0" cy="5038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2133600" y="1457352"/>
            <a:ext cx="6376348" cy="3367360"/>
          </a:xfrm>
          <a:prstGeom prst="rect">
            <a:avLst/>
          </a:prstGeom>
          <a:gradFill flip="none" rotWithShape="1">
            <a:gsLst>
              <a:gs pos="0">
                <a:schemeClr val="bg1">
                  <a:lumMod val="75000"/>
                </a:schemeClr>
              </a:gs>
              <a:gs pos="50000">
                <a:schemeClr val="bg1">
                  <a:lumMod val="85000"/>
                </a:schemeClr>
              </a:gs>
              <a:gs pos="100000">
                <a:schemeClr val="bg1"/>
              </a:gs>
            </a:gsLst>
            <a:lin ang="162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smtClean="0">
                <a:solidFill>
                  <a:schemeClr val="tx1"/>
                </a:solidFill>
              </a:rPr>
              <a:t>ADDIE | Design Phase Activities</a:t>
            </a:r>
          </a:p>
          <a:p>
            <a:pPr>
              <a:spcAft>
                <a:spcPts val="600"/>
              </a:spcAft>
            </a:pPr>
            <a:r>
              <a:rPr lang="en-US" sz="1400" dirty="0" smtClean="0">
                <a:solidFill>
                  <a:schemeClr val="tx1"/>
                </a:solidFill>
              </a:rPr>
              <a:t>The following designs may be developed:</a:t>
            </a:r>
          </a:p>
          <a:p>
            <a:pPr marL="285750" indent="-285750">
              <a:spcAft>
                <a:spcPts val="600"/>
              </a:spcAft>
              <a:buFont typeface="Wingdings" panose="05000000000000000000" pitchFamily="2" charset="2"/>
              <a:buChar char="q"/>
            </a:pPr>
            <a:r>
              <a:rPr lang="en-US" sz="1400" dirty="0" smtClean="0">
                <a:solidFill>
                  <a:schemeClr val="tx1"/>
                </a:solidFill>
              </a:rPr>
              <a:t>Task </a:t>
            </a:r>
            <a:r>
              <a:rPr lang="en-US" sz="1400" dirty="0">
                <a:solidFill>
                  <a:schemeClr val="tx1"/>
                </a:solidFill>
              </a:rPr>
              <a:t>design - What are the steps the learner is expected to follow to accomplish a specific task</a:t>
            </a:r>
            <a:r>
              <a:rPr lang="en-US" sz="1400" dirty="0" smtClean="0">
                <a:solidFill>
                  <a:schemeClr val="tx1"/>
                </a:solidFill>
              </a:rPr>
              <a:t>?</a:t>
            </a:r>
          </a:p>
          <a:p>
            <a:pPr marL="742950" lvl="1" indent="-285750">
              <a:spcAft>
                <a:spcPts val="600"/>
              </a:spcAft>
              <a:buFont typeface="Wingdings" panose="05000000000000000000" pitchFamily="2" charset="2"/>
              <a:buChar char="q"/>
            </a:pPr>
            <a:r>
              <a:rPr lang="en-US" sz="1400" dirty="0" smtClean="0">
                <a:solidFill>
                  <a:schemeClr val="tx1"/>
                </a:solidFill>
              </a:rPr>
              <a:t>Course  Objectives (properly referred to as Terminal Objectives)</a:t>
            </a:r>
          </a:p>
          <a:p>
            <a:pPr marL="742950" lvl="1" indent="-285750">
              <a:spcAft>
                <a:spcPts val="600"/>
              </a:spcAft>
              <a:buFont typeface="Wingdings" panose="05000000000000000000" pitchFamily="2" charset="2"/>
              <a:buChar char="q"/>
            </a:pPr>
            <a:r>
              <a:rPr lang="en-US" sz="1400" dirty="0" smtClean="0">
                <a:solidFill>
                  <a:schemeClr val="tx1"/>
                </a:solidFill>
              </a:rPr>
              <a:t>Enabling Objectives</a:t>
            </a:r>
            <a:endParaRPr lang="en-US" sz="1400" dirty="0">
              <a:solidFill>
                <a:schemeClr val="tx1"/>
              </a:solidFill>
            </a:endParaRPr>
          </a:p>
          <a:p>
            <a:pPr marL="285750" indent="-285750">
              <a:spcAft>
                <a:spcPts val="600"/>
              </a:spcAft>
              <a:buFont typeface="Wingdings" panose="05000000000000000000" pitchFamily="2" charset="2"/>
              <a:buChar char="q"/>
            </a:pPr>
            <a:r>
              <a:rPr lang="en-US" sz="1400" dirty="0" smtClean="0">
                <a:solidFill>
                  <a:schemeClr val="tx1"/>
                </a:solidFill>
              </a:rPr>
              <a:t>Information </a:t>
            </a:r>
            <a:r>
              <a:rPr lang="en-US" sz="1400" dirty="0">
                <a:solidFill>
                  <a:schemeClr val="tx1"/>
                </a:solidFill>
              </a:rPr>
              <a:t>design - How much content will be presented and how will the design draw attention to important information?</a:t>
            </a:r>
          </a:p>
          <a:p>
            <a:pPr marL="285750" indent="-285750">
              <a:spcAft>
                <a:spcPts val="600"/>
              </a:spcAft>
              <a:buFont typeface="Wingdings" panose="05000000000000000000" pitchFamily="2" charset="2"/>
              <a:buChar char="q"/>
            </a:pPr>
            <a:r>
              <a:rPr lang="en-US" sz="1400" dirty="0" smtClean="0">
                <a:solidFill>
                  <a:schemeClr val="tx1"/>
                </a:solidFill>
              </a:rPr>
              <a:t>User </a:t>
            </a:r>
            <a:r>
              <a:rPr lang="en-US" sz="1400" dirty="0">
                <a:solidFill>
                  <a:schemeClr val="tx1"/>
                </a:solidFill>
              </a:rPr>
              <a:t>interface or graphic design - What will the handout, Web page, or PowerPoint slide look like? How easy is it for learners to use</a:t>
            </a:r>
            <a:r>
              <a:rPr lang="en-US" sz="1400" dirty="0" smtClean="0">
                <a:solidFill>
                  <a:schemeClr val="tx1"/>
                </a:solidFill>
              </a:rPr>
              <a:t>?</a:t>
            </a:r>
          </a:p>
          <a:p>
            <a:pPr>
              <a:spcAft>
                <a:spcPts val="600"/>
              </a:spcAft>
            </a:pPr>
            <a:r>
              <a:rPr lang="en-US" sz="1400" i="1" dirty="0" smtClean="0">
                <a:solidFill>
                  <a:schemeClr val="tx1"/>
                </a:solidFill>
              </a:rPr>
              <a:t>Please Note: Instructional designers will play a major role in this phase. They can communicate their vision to the development team by  designing style guides, storyboards, design templates, and low-fidelity prototypes. </a:t>
            </a:r>
          </a:p>
          <a:p>
            <a:pPr marL="285750" indent="-285750">
              <a:spcAft>
                <a:spcPts val="600"/>
              </a:spcAft>
              <a:buFont typeface="Wingdings" panose="05000000000000000000" pitchFamily="2" charset="2"/>
              <a:buChar char="q"/>
            </a:pPr>
            <a:endParaRPr lang="en-US" sz="1400" dirty="0">
              <a:solidFill>
                <a:schemeClr val="tx1"/>
              </a:solidFill>
            </a:endParaRPr>
          </a:p>
        </p:txBody>
      </p:sp>
      <p:pic>
        <p:nvPicPr>
          <p:cNvPr id="70" name="Picture 2" descr="C:\Users\eogbuchiekwe\AppData\Local\Microsoft\Windows\Temporary Internet Files\Content.IE5\38OF9L2S\Close_Box_Red.png">
            <a:hlinkClick r:id="rId12" action="ppaction://hlinksldjump"/>
          </p:cNvPr>
          <p:cNvPicPr>
            <a:picLocks noChangeAspect="1" noChangeArrowheads="1"/>
          </p:cNvPicPr>
          <p:nvPr/>
        </p:nvPicPr>
        <p:blipFill>
          <a:blip r:embed="rId38" cstate="print">
            <a:grayscl/>
            <a:extLst>
              <a:ext uri="{BEBA8EAE-BF5A-486C-A8C5-ECC9F3942E4B}">
                <a14:imgProps xmlns:a14="http://schemas.microsoft.com/office/drawing/2010/main">
                  <a14:imgLayer r:embed="rId3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268778" y="1488440"/>
            <a:ext cx="218440" cy="218440"/>
          </a:xfrm>
          <a:prstGeom prst="rect">
            <a:avLst/>
          </a:prstGeom>
          <a:noFill/>
          <a:extLst>
            <a:ext uri="{909E8E84-426E-40DD-AFC4-6F175D3DCCD1}">
              <a14:hiddenFill xmlns:a14="http://schemas.microsoft.com/office/drawing/2010/main">
                <a:solidFill>
                  <a:srgbClr val="FFFFFF"/>
                </a:solidFill>
              </a14:hiddenFill>
            </a:ext>
          </a:extLst>
        </p:spPr>
      </p:pic>
      <p:cxnSp>
        <p:nvCxnSpPr>
          <p:cNvPr id="113" name="Straight Connector 112"/>
          <p:cNvCxnSpPr/>
          <p:nvPr/>
        </p:nvCxnSpPr>
        <p:spPr>
          <a:xfrm>
            <a:off x="0" y="6400800"/>
            <a:ext cx="9144000" cy="0"/>
          </a:xfrm>
          <a:prstGeom prst="line">
            <a:avLst/>
          </a:prstGeom>
          <a:ln>
            <a:solidFill>
              <a:schemeClr val="bg1">
                <a:lumMod val="6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4" name="Picture 2">
            <a:hlinkClick r:id="rId40" action="ppaction://hlinksldjump"/>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477000" y="6494771"/>
            <a:ext cx="2547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 name="TextBox 114">
            <a:hlinkClick r:id="rId42" action="ppaction://hlinksldjump"/>
            <a:hlinkHover r:id="" action="ppaction://noaction" highlightClick="1"/>
          </p:cNvPr>
          <p:cNvSpPr txBox="1"/>
          <p:nvPr/>
        </p:nvSpPr>
        <p:spPr>
          <a:xfrm>
            <a:off x="0" y="955344"/>
            <a:ext cx="155448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r>
              <a:rPr lang="en-US" sz="1300" dirty="0" smtClean="0">
                <a:solidFill>
                  <a:schemeClr val="accent5">
                    <a:lumMod val="50000"/>
                  </a:schemeClr>
                </a:solidFill>
              </a:rPr>
              <a:t>Create New Project</a:t>
            </a:r>
            <a:endParaRPr lang="en-US" sz="1300" dirty="0">
              <a:solidFill>
                <a:schemeClr val="accent5">
                  <a:lumMod val="50000"/>
                </a:schemeClr>
              </a:solidFill>
            </a:endParaRPr>
          </a:p>
        </p:txBody>
      </p:sp>
      <p:sp>
        <p:nvSpPr>
          <p:cNvPr id="117" name="TextBox 116">
            <a:hlinkClick r:id="rId43" action="ppaction://hlinksldjump"/>
            <a:hlinkHover r:id="" action="ppaction://noaction" highlightClick="1"/>
          </p:cNvPr>
          <p:cNvSpPr txBox="1"/>
          <p:nvPr/>
        </p:nvSpPr>
        <p:spPr>
          <a:xfrm>
            <a:off x="7604760" y="6016823"/>
            <a:ext cx="1463040" cy="292388"/>
          </a:xfrm>
          <a:prstGeom prst="rect">
            <a:avLst/>
          </a:prstGeom>
          <a:solidFill>
            <a:schemeClr val="bg1"/>
          </a:solidFill>
          <a:ln>
            <a:solidFill>
              <a:schemeClr val="tx1">
                <a:lumMod val="95000"/>
                <a:lumOff val="5000"/>
              </a:schemeClr>
            </a:solidFill>
          </a:ln>
          <a:effectLst>
            <a:glow rad="63500">
              <a:schemeClr val="accent1">
                <a:satMod val="175000"/>
                <a:alpha val="40000"/>
              </a:schemeClr>
            </a:glow>
          </a:effectLst>
          <a:scene3d>
            <a:camera prst="orthographicFront"/>
            <a:lightRig rig="threePt" dir="t"/>
          </a:scene3d>
          <a:sp3d>
            <a:bevelT prst="slope"/>
          </a:sp3d>
        </p:spPr>
        <p:txBody>
          <a:bodyPr wrap="square" rtlCol="0">
            <a:spAutoFit/>
          </a:bodyPr>
          <a:lstStyle/>
          <a:p>
            <a:pPr algn="ctr"/>
            <a:r>
              <a:rPr lang="en-US" sz="1300" dirty="0" smtClean="0">
                <a:solidFill>
                  <a:schemeClr val="accent5">
                    <a:lumMod val="50000"/>
                  </a:schemeClr>
                </a:solidFill>
              </a:rPr>
              <a:t>Create New File</a:t>
            </a:r>
            <a:endParaRPr lang="en-US" sz="1300" dirty="0">
              <a:solidFill>
                <a:schemeClr val="accent5">
                  <a:lumMod val="50000"/>
                </a:schemeClr>
              </a:solidFill>
            </a:endParaRPr>
          </a:p>
        </p:txBody>
      </p:sp>
    </p:spTree>
    <p:extLst>
      <p:ext uri="{BB962C8B-B14F-4D97-AF65-F5344CB8AC3E}">
        <p14:creationId xmlns:p14="http://schemas.microsoft.com/office/powerpoint/2010/main" val="41793749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quot;/&gt;&lt;lineCharCount val=&quot;84&quot;/&gt;&lt;lineCharCount val=&quot;89&quot;/&gt;&lt;lineCharCount val=&quot;87&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quot;/&gt;&lt;lineCharCount val=&quot;84&quot;/&gt;&lt;lineCharCount val=&quot;89&quot;/&gt;&lt;lineCharCount val=&quot;87&quot;/&gt;&lt;lineCharCount val=&quot;32&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quot;/&gt;&lt;lineCharCount val=&quot;84&quot;/&gt;&lt;lineCharCount val=&quot;89&quot;/&gt;&lt;lineCharCount val=&quot;87&quot;/&gt;&lt;lineCharCount val=&quot;32&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3279</TotalTime>
  <Words>4873</Words>
  <Application>Microsoft Office PowerPoint</Application>
  <PresentationFormat>On-screen Show (4:3)</PresentationFormat>
  <Paragraphs>1971</Paragraphs>
  <Slides>82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82</vt:i4>
      </vt:variant>
    </vt:vector>
  </HeadingPairs>
  <TitlesOfParts>
    <vt:vector size="90" baseType="lpstr">
      <vt:lpstr>Adobe Gothic Std B</vt:lpstr>
      <vt:lpstr>Aharoni</vt:lpstr>
      <vt:lpstr>Arial</vt:lpstr>
      <vt:lpstr>Bradley Hand ITC</vt:lpstr>
      <vt:lpstr>Calibri</vt:lpstr>
      <vt:lpstr>Wingdings</vt:lpstr>
      <vt:lpstr>Office Theme</vt:lpstr>
      <vt:lpstr>Custom Design</vt:lpstr>
      <vt:lpstr>Enter UX4ID</vt:lpstr>
      <vt:lpstr>Home Page</vt:lpstr>
      <vt:lpstr>Home Page | UX4ID</vt:lpstr>
      <vt:lpstr>Task 1</vt:lpstr>
      <vt:lpstr>Home Page | ADDIE Help </vt:lpstr>
      <vt:lpstr>Home Page | ADDIE Help | Analysis</vt:lpstr>
      <vt:lpstr>Home Page | ADDIE Help | Analysis | Activities</vt:lpstr>
      <vt:lpstr>Home Page | ADDIE Help | Design</vt:lpstr>
      <vt:lpstr>Home Page | ADDIE Help | Design | Activities</vt:lpstr>
      <vt:lpstr>Home Page | ADDIE Help | Development</vt:lpstr>
      <vt:lpstr>Home Page | ADDIE Help | Development | Activities</vt:lpstr>
      <vt:lpstr>Home Page | ADDIE Help | Implementation</vt:lpstr>
      <vt:lpstr>Home Page | ADDIE Help | Implementation | Activities</vt:lpstr>
      <vt:lpstr>Home Page | ADDIE Help | Evaluation</vt:lpstr>
      <vt:lpstr>Home Page | ADDIE Help | Evaluation | Activities</vt:lpstr>
      <vt:lpstr>Home Page | Current Projects</vt:lpstr>
      <vt:lpstr>Home Page | Current Projects</vt:lpstr>
      <vt:lpstr>Home Page | Current Projects</vt:lpstr>
      <vt:lpstr>Home Page | Current Projects</vt:lpstr>
      <vt:lpstr>Home Page | Current Projects </vt:lpstr>
      <vt:lpstr>Home Page | Analysis</vt:lpstr>
      <vt:lpstr>Home Page | Analysis</vt:lpstr>
      <vt:lpstr>Home Page | Analysis</vt:lpstr>
      <vt:lpstr>Home Page | Analysis</vt:lpstr>
      <vt:lpstr>Home Page | Analysis</vt:lpstr>
      <vt:lpstr>Home Page | Design</vt:lpstr>
      <vt:lpstr>Home Page | Design</vt:lpstr>
      <vt:lpstr>Home Page | Design</vt:lpstr>
      <vt:lpstr>Home Page | Design</vt:lpstr>
      <vt:lpstr>Home Page | Design</vt:lpstr>
      <vt:lpstr>Home Page | Development</vt:lpstr>
      <vt:lpstr>Home Page | Development</vt:lpstr>
      <vt:lpstr>Home Page | Development</vt:lpstr>
      <vt:lpstr>Home Page | Development</vt:lpstr>
      <vt:lpstr>Home Page | Development</vt:lpstr>
      <vt:lpstr>Home Page | Implementation</vt:lpstr>
      <vt:lpstr>Home Page | Implementation</vt:lpstr>
      <vt:lpstr>Home Page | Implementation</vt:lpstr>
      <vt:lpstr>Home Page | Evaluation</vt:lpstr>
      <vt:lpstr>Home Page | Evaluation</vt:lpstr>
      <vt:lpstr>Home Page | Evaluation</vt:lpstr>
      <vt:lpstr>Home Page | Evaluation</vt:lpstr>
      <vt:lpstr>Home Page | Widgets Library</vt:lpstr>
      <vt:lpstr>Home Page | Download</vt:lpstr>
      <vt:lpstr>Home Page | Upload</vt:lpstr>
      <vt:lpstr>Home Page | Screen Share</vt:lpstr>
      <vt:lpstr>Home Page |Camera</vt:lpstr>
      <vt:lpstr>Home Page | Instant Messenger</vt:lpstr>
      <vt:lpstr>Home Page | Email</vt:lpstr>
      <vt:lpstr>Home Page | Calendar</vt:lpstr>
      <vt:lpstr>Home Page</vt:lpstr>
      <vt:lpstr>Home Page | Create New Project</vt:lpstr>
      <vt:lpstr>Home Page | New Project Created</vt:lpstr>
      <vt:lpstr>Task 3</vt:lpstr>
      <vt:lpstr>Home Page | Create New File</vt:lpstr>
      <vt:lpstr>Home Page | Create New File</vt:lpstr>
      <vt:lpstr>Home Page | New File | Design Activities</vt:lpstr>
      <vt:lpstr>Home Page | New File | Design Activities | Objectives</vt:lpstr>
      <vt:lpstr>Home Page | Current Projects | USPS | Files |Objectives</vt:lpstr>
      <vt:lpstr>Home Page | New File | Design Activities | Objectives</vt:lpstr>
      <vt:lpstr>Optional Task 4:  Activity from former Research Round</vt:lpstr>
      <vt:lpstr>Home Page</vt:lpstr>
      <vt:lpstr>Home Page | Current Projects</vt:lpstr>
      <vt:lpstr>Home Page | Current Projects | USPS | Files</vt:lpstr>
      <vt:lpstr>Home Page | Current Projects | USPS | Files</vt:lpstr>
      <vt:lpstr>Home Page | Current Projects | USPS | Files |Objectives</vt:lpstr>
      <vt:lpstr>Home Page | Current Projects | USPS | Files |Objectives</vt:lpstr>
      <vt:lpstr>Home Page | Current Projects | USPS | Files |Objectives</vt:lpstr>
      <vt:lpstr>Home Page | Current Projects | USPS | Files |Objectives</vt:lpstr>
      <vt:lpstr>Home Page | Current Projects | USPS | Files |Objectives</vt:lpstr>
      <vt:lpstr>Home Page | Current Projects | USPS | Files |Objectives</vt:lpstr>
      <vt:lpstr>Home Page | Current Projects | USPS | Files |Objectives</vt:lpstr>
      <vt:lpstr>Home Page | Current Projects | USPS | Files |Objectives</vt:lpstr>
      <vt:lpstr>Home Page | Current Projects | USPS | Files |Objectives</vt:lpstr>
      <vt:lpstr>Home Page | Current Projects | USPS | Files |Objectives</vt:lpstr>
      <vt:lpstr>Home Page | Current Projects | USPS | Files |Objectives</vt:lpstr>
      <vt:lpstr>Home Page | Current Projects | USPS | Files |Objectives</vt:lpstr>
      <vt:lpstr>Home Page | Current Projects | USPS | Files |Objectives</vt:lpstr>
      <vt:lpstr>Home Page | Current Projects | USPS | Files |Objectives</vt:lpstr>
      <vt:lpstr>Home Page | Current Projects | USPS | Files |Objectives</vt:lpstr>
      <vt:lpstr>Home Page | Current Projects | USPS | Files |Objectives</vt:lpstr>
      <vt:lpstr>Home Page | Current Projects | USPS | Files |Objectives</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Ogbuchiekwe, Nkiruka</dc:creator>
  <cp:lastModifiedBy>Julie Steward</cp:lastModifiedBy>
  <cp:revision>294</cp:revision>
  <dcterms:created xsi:type="dcterms:W3CDTF">2013-11-26T03:09:49Z</dcterms:created>
  <dcterms:modified xsi:type="dcterms:W3CDTF">2014-05-10T01:45:48Z</dcterms:modified>
</cp:coreProperties>
</file>